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302" r:id="rId3"/>
    <p:sldId id="321" r:id="rId4"/>
    <p:sldId id="257" r:id="rId5"/>
    <p:sldId id="259" r:id="rId6"/>
    <p:sldId id="300" r:id="rId7"/>
    <p:sldId id="317" r:id="rId8"/>
    <p:sldId id="270" r:id="rId9"/>
    <p:sldId id="264" r:id="rId10"/>
    <p:sldId id="318" r:id="rId11"/>
    <p:sldId id="309" r:id="rId12"/>
    <p:sldId id="272" r:id="rId13"/>
    <p:sldId id="288" r:id="rId14"/>
    <p:sldId id="262" r:id="rId15"/>
    <p:sldId id="290" r:id="rId16"/>
    <p:sldId id="322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等线" panose="02010600030101010101" pitchFamily="2" charset="-122"/>
      <p:regular r:id="rId23"/>
      <p:bold r:id="rId24"/>
    </p:embeddedFont>
    <p:embeddedFont>
      <p:font typeface="楷体" panose="02010609060101010101" pitchFamily="49" charset="-122"/>
      <p:regular r:id="rId25"/>
    </p:embeddedFont>
    <p:embeddedFont>
      <p:font typeface="叶根友魅童" panose="03000509000000000000" pitchFamily="65" charset="-122"/>
      <p:regular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8">
          <p15:clr>
            <a:srgbClr val="A4A3A4"/>
          </p15:clr>
        </p15:guide>
        <p15:guide id="2" pos="3782">
          <p15:clr>
            <a:srgbClr val="A4A3A4"/>
          </p15:clr>
        </p15:guide>
        <p15:guide id="3" pos="688">
          <p15:clr>
            <a:srgbClr val="A4A3A4"/>
          </p15:clr>
        </p15:guide>
        <p15:guide id="4" orient="horz" pos="3730">
          <p15:clr>
            <a:srgbClr val="A4A3A4"/>
          </p15:clr>
        </p15:guide>
        <p15:guide id="5" orient="horz" pos="1227">
          <p15:clr>
            <a:srgbClr val="A4A3A4"/>
          </p15:clr>
        </p15:guide>
        <p15:guide id="6" pos="699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C6C2"/>
    <a:srgbClr val="863E56"/>
    <a:srgbClr val="7A4FD9"/>
    <a:srgbClr val="0B0A58"/>
    <a:srgbClr val="4773D9"/>
    <a:srgbClr val="EC016F"/>
    <a:srgbClr val="ADE4F8"/>
    <a:srgbClr val="0C0D50"/>
    <a:srgbClr val="853C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6" d="100"/>
          <a:sy n="66" d="100"/>
        </p:scale>
        <p:origin x="451" y="43"/>
      </p:cViewPr>
      <p:guideLst>
        <p:guide orient="horz" pos="2268"/>
        <p:guide pos="3782"/>
        <p:guide pos="688"/>
        <p:guide orient="horz" pos="3730"/>
        <p:guide orient="horz" pos="1227"/>
        <p:guide pos="69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3AF0C-8305-4C2E-8DE8-2225D26FD0D1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F4A54-CB8A-4074-AB08-DB35B1C0A79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82623-1362-4068-8E3E-9A8FE8D53F90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82623-1362-4068-8E3E-9A8FE8D53F9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82623-1362-4068-8E3E-9A8FE8D53F9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0987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82623-1362-4068-8E3E-9A8FE8D53F90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82623-1362-4068-8E3E-9A8FE8D53F90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2569567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552450" y="772160"/>
            <a:ext cx="11040110" cy="5340985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569567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569567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AA73C69A-E435-4511-82A7-AD09D1AD036F}"/>
              </a:ext>
            </a:extLst>
          </p:cNvPr>
          <p:cNvSpPr/>
          <p:nvPr/>
        </p:nvSpPr>
        <p:spPr>
          <a:xfrm flipH="1">
            <a:off x="3908506" y="1984749"/>
            <a:ext cx="4374987" cy="139576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语法丛林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D121CFC0-23D3-4C33-B2B4-C55FBC9948CC}"/>
              </a:ext>
            </a:extLst>
          </p:cNvPr>
          <p:cNvSpPr/>
          <p:nvPr/>
        </p:nvSpPr>
        <p:spPr>
          <a:xfrm flipH="1">
            <a:off x="2359391" y="3535213"/>
            <a:ext cx="6344770" cy="74405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36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华文彩云" panose="02010800040101010101" charset="-122"/>
              </a:rPr>
              <a:t>                             ——</a:t>
            </a:r>
            <a:r>
              <a:rPr lang="zh-CN" altLang="en-US" sz="36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华文彩云" panose="02010800040101010101" charset="-122"/>
              </a:rPr>
              <a:t>循环语句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477617" y="1385184"/>
            <a:ext cx="6761480" cy="374871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编程实例（计算</a:t>
            </a: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1+2+…+100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的值）：</a:t>
            </a:r>
            <a:endParaRPr lang="en-US" altLang="zh-CN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>
              <a:lnSpc>
                <a:spcPct val="90000"/>
              </a:lnSpc>
            </a:pPr>
            <a:endParaRPr lang="en-US" altLang="zh-CN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i = 0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result = 0</a:t>
            </a:r>
          </a:p>
          <a:p>
            <a:pPr>
              <a:lnSpc>
                <a:spcPct val="90000"/>
              </a:lnSpc>
            </a:pPr>
            <a:endParaRPr lang="en-US" altLang="zh-CN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while i &lt;= 100:</a:t>
            </a:r>
          </a:p>
          <a:p>
            <a:pPr>
              <a:lnSpc>
                <a:spcPct val="90000"/>
              </a:lnSpc>
            </a:pPr>
            <a:endParaRPr lang="en-US" altLang="zh-CN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result += i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i += 1</a:t>
            </a:r>
          </a:p>
          <a:p>
            <a:pPr>
              <a:lnSpc>
                <a:spcPct val="90000"/>
              </a:lnSpc>
            </a:pPr>
            <a:endParaRPr lang="en-US" altLang="zh-CN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print(“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结果是</a:t>
            </a: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:”,result)</a:t>
            </a:r>
          </a:p>
        </p:txBody>
      </p:sp>
      <p:pic>
        <p:nvPicPr>
          <p:cNvPr id="15" name="图片 14" descr="24727280"/>
          <p:cNvPicPr>
            <a:picLocks noChangeAspect="1"/>
          </p:cNvPicPr>
          <p:nvPr/>
        </p:nvPicPr>
        <p:blipFill rotWithShape="1">
          <a:blip r:embed="rId3"/>
          <a:srcRect l="9881" t="8319" r="9639" b="13611"/>
          <a:stretch>
            <a:fillRect/>
          </a:stretch>
        </p:blipFill>
        <p:spPr>
          <a:xfrm>
            <a:off x="467701" y="1831332"/>
            <a:ext cx="3865944" cy="37501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:\Users\Administrator\Desktop\8c0adae521a72cf7fe073a7d715818f9.png8c0adae521a72cf7fe073a7d715818f9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-161290" y="1495425"/>
            <a:ext cx="4916805" cy="4917440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5401092" y="5827534"/>
            <a:ext cx="598922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îṧľiḑe"/>
          <p:cNvSpPr/>
          <p:nvPr/>
        </p:nvSpPr>
        <p:spPr>
          <a:xfrm>
            <a:off x="4518571" y="1409333"/>
            <a:ext cx="540000" cy="540000"/>
          </a:xfrm>
          <a:prstGeom prst="ellipse">
            <a:avLst/>
          </a:prstGeom>
          <a:solidFill>
            <a:srgbClr val="7A4FD9"/>
          </a:solidFill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dirty="0">
              <a:solidFill>
                <a:schemeClr val="bg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" name="îṩľiḓê"/>
          <p:cNvSpPr/>
          <p:nvPr/>
        </p:nvSpPr>
        <p:spPr>
          <a:xfrm>
            <a:off x="4654447" y="1551417"/>
            <a:ext cx="268250" cy="255828"/>
          </a:xfrm>
          <a:custGeom>
            <a:avLst/>
            <a:gdLst>
              <a:gd name="connsiteX0" fmla="*/ 315778 w 607639"/>
              <a:gd name="connsiteY0" fmla="*/ 173080 h 579502"/>
              <a:gd name="connsiteX1" fmla="*/ 315778 w 607639"/>
              <a:gd name="connsiteY1" fmla="*/ 266058 h 579502"/>
              <a:gd name="connsiteX2" fmla="*/ 303493 w 607639"/>
              <a:gd name="connsiteY2" fmla="*/ 278325 h 579502"/>
              <a:gd name="connsiteX3" fmla="*/ 210375 w 607639"/>
              <a:gd name="connsiteY3" fmla="*/ 278325 h 579502"/>
              <a:gd name="connsiteX4" fmla="*/ 303493 w 607639"/>
              <a:gd name="connsiteY4" fmla="*/ 359925 h 579502"/>
              <a:gd name="connsiteX5" fmla="*/ 397500 w 607639"/>
              <a:gd name="connsiteY5" fmla="*/ 266058 h 579502"/>
              <a:gd name="connsiteX6" fmla="*/ 315778 w 607639"/>
              <a:gd name="connsiteY6" fmla="*/ 173080 h 579502"/>
              <a:gd name="connsiteX7" fmla="*/ 249814 w 607639"/>
              <a:gd name="connsiteY7" fmla="*/ 160816 h 579502"/>
              <a:gd name="connsiteX8" fmla="*/ 198110 w 607639"/>
              <a:gd name="connsiteY8" fmla="*/ 212449 h 579502"/>
              <a:gd name="connsiteX9" fmla="*/ 249814 w 607639"/>
              <a:gd name="connsiteY9" fmla="*/ 212449 h 579502"/>
              <a:gd name="connsiteX10" fmla="*/ 303493 w 607639"/>
              <a:gd name="connsiteY10" fmla="*/ 147835 h 579502"/>
              <a:gd name="connsiteX11" fmla="*/ 421981 w 607639"/>
              <a:gd name="connsiteY11" fmla="*/ 266058 h 579502"/>
              <a:gd name="connsiteX12" fmla="*/ 303493 w 607639"/>
              <a:gd name="connsiteY12" fmla="*/ 384370 h 579502"/>
              <a:gd name="connsiteX13" fmla="*/ 185093 w 607639"/>
              <a:gd name="connsiteY13" fmla="*/ 266058 h 579502"/>
              <a:gd name="connsiteX14" fmla="*/ 197289 w 607639"/>
              <a:gd name="connsiteY14" fmla="*/ 253880 h 579502"/>
              <a:gd name="connsiteX15" fmla="*/ 291297 w 607639"/>
              <a:gd name="connsiteY15" fmla="*/ 253880 h 579502"/>
              <a:gd name="connsiteX16" fmla="*/ 291297 w 607639"/>
              <a:gd name="connsiteY16" fmla="*/ 160013 h 579502"/>
              <a:gd name="connsiteX17" fmla="*/ 303493 w 607639"/>
              <a:gd name="connsiteY17" fmla="*/ 147835 h 579502"/>
              <a:gd name="connsiteX18" fmla="*/ 262095 w 607639"/>
              <a:gd name="connsiteY18" fmla="*/ 135133 h 579502"/>
              <a:gd name="connsiteX19" fmla="*/ 274287 w 607639"/>
              <a:gd name="connsiteY19" fmla="*/ 147397 h 579502"/>
              <a:gd name="connsiteX20" fmla="*/ 274287 w 607639"/>
              <a:gd name="connsiteY20" fmla="*/ 224713 h 579502"/>
              <a:gd name="connsiteX21" fmla="*/ 262095 w 607639"/>
              <a:gd name="connsiteY21" fmla="*/ 236888 h 579502"/>
              <a:gd name="connsiteX22" fmla="*/ 184672 w 607639"/>
              <a:gd name="connsiteY22" fmla="*/ 236888 h 579502"/>
              <a:gd name="connsiteX23" fmla="*/ 172391 w 607639"/>
              <a:gd name="connsiteY23" fmla="*/ 224713 h 579502"/>
              <a:gd name="connsiteX24" fmla="*/ 262095 w 607639"/>
              <a:gd name="connsiteY24" fmla="*/ 135133 h 579502"/>
              <a:gd name="connsiteX25" fmla="*/ 58120 w 607639"/>
              <a:gd name="connsiteY25" fmla="*/ 108514 h 579502"/>
              <a:gd name="connsiteX26" fmla="*/ 58120 w 607639"/>
              <a:gd name="connsiteY26" fmla="*/ 413970 h 579502"/>
              <a:gd name="connsiteX27" fmla="*/ 549430 w 607639"/>
              <a:gd name="connsiteY27" fmla="*/ 413970 h 579502"/>
              <a:gd name="connsiteX28" fmla="*/ 549430 w 607639"/>
              <a:gd name="connsiteY28" fmla="*/ 108514 h 579502"/>
              <a:gd name="connsiteX29" fmla="*/ 27236 w 607639"/>
              <a:gd name="connsiteY29" fmla="*/ 56079 h 579502"/>
              <a:gd name="connsiteX30" fmla="*/ 27236 w 607639"/>
              <a:gd name="connsiteY30" fmla="*/ 81319 h 579502"/>
              <a:gd name="connsiteX31" fmla="*/ 580403 w 607639"/>
              <a:gd name="connsiteY31" fmla="*/ 81319 h 579502"/>
              <a:gd name="connsiteX32" fmla="*/ 580403 w 607639"/>
              <a:gd name="connsiteY32" fmla="*/ 56079 h 579502"/>
              <a:gd name="connsiteX33" fmla="*/ 303775 w 607639"/>
              <a:gd name="connsiteY33" fmla="*/ 0 h 579502"/>
              <a:gd name="connsiteX34" fmla="*/ 317393 w 607639"/>
              <a:gd name="connsiteY34" fmla="*/ 13597 h 579502"/>
              <a:gd name="connsiteX35" fmla="*/ 317393 w 607639"/>
              <a:gd name="connsiteY35" fmla="*/ 28884 h 579502"/>
              <a:gd name="connsiteX36" fmla="*/ 580403 w 607639"/>
              <a:gd name="connsiteY36" fmla="*/ 28884 h 579502"/>
              <a:gd name="connsiteX37" fmla="*/ 607639 w 607639"/>
              <a:gd name="connsiteY37" fmla="*/ 56079 h 579502"/>
              <a:gd name="connsiteX38" fmla="*/ 607639 w 607639"/>
              <a:gd name="connsiteY38" fmla="*/ 81319 h 579502"/>
              <a:gd name="connsiteX39" fmla="*/ 580403 w 607639"/>
              <a:gd name="connsiteY39" fmla="*/ 108514 h 579502"/>
              <a:gd name="connsiteX40" fmla="*/ 576665 w 607639"/>
              <a:gd name="connsiteY40" fmla="*/ 108514 h 579502"/>
              <a:gd name="connsiteX41" fmla="*/ 576665 w 607639"/>
              <a:gd name="connsiteY41" fmla="*/ 413970 h 579502"/>
              <a:gd name="connsiteX42" fmla="*/ 549430 w 607639"/>
              <a:gd name="connsiteY42" fmla="*/ 441165 h 579502"/>
              <a:gd name="connsiteX43" fmla="*/ 317393 w 607639"/>
              <a:gd name="connsiteY43" fmla="*/ 441165 h 579502"/>
              <a:gd name="connsiteX44" fmla="*/ 317393 w 607639"/>
              <a:gd name="connsiteY44" fmla="*/ 481069 h 579502"/>
              <a:gd name="connsiteX45" fmla="*/ 418236 w 607639"/>
              <a:gd name="connsiteY45" fmla="*/ 554923 h 579502"/>
              <a:gd name="connsiteX46" fmla="*/ 421173 w 607639"/>
              <a:gd name="connsiteY46" fmla="*/ 573942 h 579502"/>
              <a:gd name="connsiteX47" fmla="*/ 410225 w 607639"/>
              <a:gd name="connsiteY47" fmla="*/ 579452 h 579502"/>
              <a:gd name="connsiteX48" fmla="*/ 402215 w 607639"/>
              <a:gd name="connsiteY48" fmla="*/ 576874 h 579502"/>
              <a:gd name="connsiteX49" fmla="*/ 317393 w 607639"/>
              <a:gd name="connsiteY49" fmla="*/ 514752 h 579502"/>
              <a:gd name="connsiteX50" fmla="*/ 317393 w 607639"/>
              <a:gd name="connsiteY50" fmla="*/ 565854 h 579502"/>
              <a:gd name="connsiteX51" fmla="*/ 303775 w 607639"/>
              <a:gd name="connsiteY51" fmla="*/ 579452 h 579502"/>
              <a:gd name="connsiteX52" fmla="*/ 290157 w 607639"/>
              <a:gd name="connsiteY52" fmla="*/ 565854 h 579502"/>
              <a:gd name="connsiteX53" fmla="*/ 290157 w 607639"/>
              <a:gd name="connsiteY53" fmla="*/ 514752 h 579502"/>
              <a:gd name="connsiteX54" fmla="*/ 205424 w 607639"/>
              <a:gd name="connsiteY54" fmla="*/ 576874 h 579502"/>
              <a:gd name="connsiteX55" fmla="*/ 186377 w 607639"/>
              <a:gd name="connsiteY55" fmla="*/ 573942 h 579502"/>
              <a:gd name="connsiteX56" fmla="*/ 189314 w 607639"/>
              <a:gd name="connsiteY56" fmla="*/ 554923 h 579502"/>
              <a:gd name="connsiteX57" fmla="*/ 290157 w 607639"/>
              <a:gd name="connsiteY57" fmla="*/ 481069 h 579502"/>
              <a:gd name="connsiteX58" fmla="*/ 290157 w 607639"/>
              <a:gd name="connsiteY58" fmla="*/ 441165 h 579502"/>
              <a:gd name="connsiteX59" fmla="*/ 58120 w 607639"/>
              <a:gd name="connsiteY59" fmla="*/ 441165 h 579502"/>
              <a:gd name="connsiteX60" fmla="*/ 30885 w 607639"/>
              <a:gd name="connsiteY60" fmla="*/ 413970 h 579502"/>
              <a:gd name="connsiteX61" fmla="*/ 30885 w 607639"/>
              <a:gd name="connsiteY61" fmla="*/ 108514 h 579502"/>
              <a:gd name="connsiteX62" fmla="*/ 27236 w 607639"/>
              <a:gd name="connsiteY62" fmla="*/ 108514 h 579502"/>
              <a:gd name="connsiteX63" fmla="*/ 0 w 607639"/>
              <a:gd name="connsiteY63" fmla="*/ 81319 h 579502"/>
              <a:gd name="connsiteX64" fmla="*/ 0 w 607639"/>
              <a:gd name="connsiteY64" fmla="*/ 56079 h 579502"/>
              <a:gd name="connsiteX65" fmla="*/ 27236 w 607639"/>
              <a:gd name="connsiteY65" fmla="*/ 28884 h 579502"/>
              <a:gd name="connsiteX66" fmla="*/ 290157 w 607639"/>
              <a:gd name="connsiteY66" fmla="*/ 28884 h 579502"/>
              <a:gd name="connsiteX67" fmla="*/ 290157 w 607639"/>
              <a:gd name="connsiteY67" fmla="*/ 13597 h 579502"/>
              <a:gd name="connsiteX68" fmla="*/ 303775 w 607639"/>
              <a:gd name="connsiteY68" fmla="*/ 0 h 579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07639" h="579502">
                <a:moveTo>
                  <a:pt x="315778" y="173080"/>
                </a:moveTo>
                <a:lnTo>
                  <a:pt x="315778" y="266058"/>
                </a:lnTo>
                <a:cubicBezTo>
                  <a:pt x="315778" y="272814"/>
                  <a:pt x="310258" y="278325"/>
                  <a:pt x="303493" y="278325"/>
                </a:cubicBezTo>
                <a:lnTo>
                  <a:pt x="210375" y="278325"/>
                </a:lnTo>
                <a:cubicBezTo>
                  <a:pt x="216429" y="324281"/>
                  <a:pt x="255866" y="359925"/>
                  <a:pt x="303493" y="359925"/>
                </a:cubicBezTo>
                <a:cubicBezTo>
                  <a:pt x="355303" y="359925"/>
                  <a:pt x="397500" y="317792"/>
                  <a:pt x="397500" y="266058"/>
                </a:cubicBezTo>
                <a:cubicBezTo>
                  <a:pt x="397500" y="218502"/>
                  <a:pt x="361802" y="179124"/>
                  <a:pt x="315778" y="173080"/>
                </a:cubicBezTo>
                <a:close/>
                <a:moveTo>
                  <a:pt x="249814" y="160816"/>
                </a:moveTo>
                <a:cubicBezTo>
                  <a:pt x="223740" y="165793"/>
                  <a:pt x="203093" y="186410"/>
                  <a:pt x="198110" y="212449"/>
                </a:cubicBezTo>
                <a:lnTo>
                  <a:pt x="249814" y="212449"/>
                </a:lnTo>
                <a:close/>
                <a:moveTo>
                  <a:pt x="303493" y="147835"/>
                </a:moveTo>
                <a:cubicBezTo>
                  <a:pt x="368835" y="147835"/>
                  <a:pt x="421981" y="200902"/>
                  <a:pt x="421981" y="266058"/>
                </a:cubicBezTo>
                <a:cubicBezTo>
                  <a:pt x="421981" y="331303"/>
                  <a:pt x="368835" y="384370"/>
                  <a:pt x="303493" y="384370"/>
                </a:cubicBezTo>
                <a:cubicBezTo>
                  <a:pt x="238239" y="384370"/>
                  <a:pt x="185093" y="331303"/>
                  <a:pt x="185093" y="266058"/>
                </a:cubicBezTo>
                <a:cubicBezTo>
                  <a:pt x="185093" y="259303"/>
                  <a:pt x="190523" y="253880"/>
                  <a:pt x="197289" y="253880"/>
                </a:cubicBezTo>
                <a:lnTo>
                  <a:pt x="291297" y="253880"/>
                </a:lnTo>
                <a:lnTo>
                  <a:pt x="291297" y="160013"/>
                </a:lnTo>
                <a:cubicBezTo>
                  <a:pt x="291297" y="153257"/>
                  <a:pt x="296727" y="147835"/>
                  <a:pt x="303493" y="147835"/>
                </a:cubicBezTo>
                <a:close/>
                <a:moveTo>
                  <a:pt x="262095" y="135133"/>
                </a:moveTo>
                <a:cubicBezTo>
                  <a:pt x="268859" y="135133"/>
                  <a:pt x="274287" y="140643"/>
                  <a:pt x="274287" y="147397"/>
                </a:cubicBezTo>
                <a:lnTo>
                  <a:pt x="274287" y="224713"/>
                </a:lnTo>
                <a:cubicBezTo>
                  <a:pt x="274287" y="231467"/>
                  <a:pt x="268859" y="236888"/>
                  <a:pt x="262095" y="236888"/>
                </a:cubicBezTo>
                <a:lnTo>
                  <a:pt x="184672" y="236888"/>
                </a:lnTo>
                <a:cubicBezTo>
                  <a:pt x="177909" y="236888"/>
                  <a:pt x="172391" y="231467"/>
                  <a:pt x="172391" y="224713"/>
                </a:cubicBezTo>
                <a:cubicBezTo>
                  <a:pt x="172391" y="175302"/>
                  <a:pt x="212616" y="135133"/>
                  <a:pt x="262095" y="135133"/>
                </a:cubicBezTo>
                <a:close/>
                <a:moveTo>
                  <a:pt x="58120" y="108514"/>
                </a:moveTo>
                <a:lnTo>
                  <a:pt x="58120" y="413970"/>
                </a:lnTo>
                <a:lnTo>
                  <a:pt x="549430" y="413970"/>
                </a:lnTo>
                <a:lnTo>
                  <a:pt x="549430" y="108514"/>
                </a:lnTo>
                <a:close/>
                <a:moveTo>
                  <a:pt x="27236" y="56079"/>
                </a:moveTo>
                <a:lnTo>
                  <a:pt x="27236" y="81319"/>
                </a:lnTo>
                <a:lnTo>
                  <a:pt x="580403" y="81319"/>
                </a:lnTo>
                <a:lnTo>
                  <a:pt x="580403" y="56079"/>
                </a:lnTo>
                <a:close/>
                <a:moveTo>
                  <a:pt x="303775" y="0"/>
                </a:moveTo>
                <a:cubicBezTo>
                  <a:pt x="311341" y="0"/>
                  <a:pt x="317393" y="6132"/>
                  <a:pt x="317393" y="13597"/>
                </a:cubicBezTo>
                <a:lnTo>
                  <a:pt x="317393" y="28884"/>
                </a:lnTo>
                <a:lnTo>
                  <a:pt x="580403" y="28884"/>
                </a:lnTo>
                <a:cubicBezTo>
                  <a:pt x="595356" y="28884"/>
                  <a:pt x="607639" y="41148"/>
                  <a:pt x="607639" y="56079"/>
                </a:cubicBezTo>
                <a:lnTo>
                  <a:pt x="607639" y="81319"/>
                </a:lnTo>
                <a:cubicBezTo>
                  <a:pt x="607639" y="96338"/>
                  <a:pt x="595356" y="108514"/>
                  <a:pt x="580403" y="108514"/>
                </a:cubicBezTo>
                <a:lnTo>
                  <a:pt x="576665" y="108514"/>
                </a:lnTo>
                <a:lnTo>
                  <a:pt x="576665" y="413970"/>
                </a:lnTo>
                <a:cubicBezTo>
                  <a:pt x="576665" y="428990"/>
                  <a:pt x="564472" y="441165"/>
                  <a:pt x="549430" y="441165"/>
                </a:cubicBezTo>
                <a:lnTo>
                  <a:pt x="317393" y="441165"/>
                </a:lnTo>
                <a:lnTo>
                  <a:pt x="317393" y="481069"/>
                </a:lnTo>
                <a:lnTo>
                  <a:pt x="418236" y="554923"/>
                </a:lnTo>
                <a:cubicBezTo>
                  <a:pt x="424377" y="559366"/>
                  <a:pt x="425623" y="567898"/>
                  <a:pt x="421173" y="573942"/>
                </a:cubicBezTo>
                <a:cubicBezTo>
                  <a:pt x="418503" y="577585"/>
                  <a:pt x="414409" y="579452"/>
                  <a:pt x="410225" y="579452"/>
                </a:cubicBezTo>
                <a:cubicBezTo>
                  <a:pt x="407466" y="579452"/>
                  <a:pt x="404618" y="578652"/>
                  <a:pt x="402215" y="576874"/>
                </a:cubicBezTo>
                <a:lnTo>
                  <a:pt x="317393" y="514752"/>
                </a:lnTo>
                <a:lnTo>
                  <a:pt x="317393" y="565854"/>
                </a:lnTo>
                <a:cubicBezTo>
                  <a:pt x="317393" y="573408"/>
                  <a:pt x="311341" y="579452"/>
                  <a:pt x="303775" y="579452"/>
                </a:cubicBezTo>
                <a:cubicBezTo>
                  <a:pt x="296299" y="579452"/>
                  <a:pt x="290157" y="573408"/>
                  <a:pt x="290157" y="565854"/>
                </a:cubicBezTo>
                <a:lnTo>
                  <a:pt x="290157" y="514752"/>
                </a:lnTo>
                <a:lnTo>
                  <a:pt x="205424" y="576874"/>
                </a:lnTo>
                <a:cubicBezTo>
                  <a:pt x="199372" y="581318"/>
                  <a:pt x="190827" y="579985"/>
                  <a:pt x="186377" y="573942"/>
                </a:cubicBezTo>
                <a:cubicBezTo>
                  <a:pt x="181927" y="567898"/>
                  <a:pt x="183262" y="559366"/>
                  <a:pt x="189314" y="554923"/>
                </a:cubicBezTo>
                <a:lnTo>
                  <a:pt x="290157" y="481069"/>
                </a:lnTo>
                <a:lnTo>
                  <a:pt x="290157" y="441165"/>
                </a:lnTo>
                <a:lnTo>
                  <a:pt x="58120" y="441165"/>
                </a:lnTo>
                <a:cubicBezTo>
                  <a:pt x="43167" y="441165"/>
                  <a:pt x="30885" y="428990"/>
                  <a:pt x="30885" y="413970"/>
                </a:cubicBezTo>
                <a:lnTo>
                  <a:pt x="30885" y="108514"/>
                </a:lnTo>
                <a:lnTo>
                  <a:pt x="27236" y="108514"/>
                </a:lnTo>
                <a:cubicBezTo>
                  <a:pt x="12194" y="108514"/>
                  <a:pt x="0" y="96338"/>
                  <a:pt x="0" y="81319"/>
                </a:cubicBezTo>
                <a:lnTo>
                  <a:pt x="0" y="56079"/>
                </a:lnTo>
                <a:cubicBezTo>
                  <a:pt x="0" y="41148"/>
                  <a:pt x="12194" y="28884"/>
                  <a:pt x="27236" y="28884"/>
                </a:cubicBezTo>
                <a:lnTo>
                  <a:pt x="290157" y="28884"/>
                </a:lnTo>
                <a:lnTo>
                  <a:pt x="290157" y="13597"/>
                </a:lnTo>
                <a:cubicBezTo>
                  <a:pt x="290157" y="6132"/>
                  <a:pt x="296299" y="0"/>
                  <a:pt x="3037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>
              <a:solidFill>
                <a:schemeClr val="bg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ïṥļiḑe"/>
          <p:cNvSpPr/>
          <p:nvPr/>
        </p:nvSpPr>
        <p:spPr>
          <a:xfrm>
            <a:off x="9723404" y="5087135"/>
            <a:ext cx="540000" cy="540000"/>
          </a:xfrm>
          <a:prstGeom prst="ellipse">
            <a:avLst/>
          </a:prstGeom>
          <a:solidFill>
            <a:srgbClr val="7A4FD9"/>
          </a:solidFill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dirty="0">
              <a:solidFill>
                <a:schemeClr val="bg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3" name="ïŝľïḑè"/>
          <p:cNvSpPr txBox="1"/>
          <p:nvPr/>
        </p:nvSpPr>
        <p:spPr>
          <a:xfrm>
            <a:off x="5188359" y="1173430"/>
            <a:ext cx="4805045" cy="471805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lvl="0" defTabSz="913765">
              <a:spcBef>
                <a:spcPct val="0"/>
              </a:spcBef>
              <a:defRPr/>
            </a:pP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循环嵌套（找出</a:t>
            </a: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2-100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之间的素数）</a:t>
            </a:r>
          </a:p>
        </p:txBody>
      </p:sp>
      <p:sp>
        <p:nvSpPr>
          <p:cNvPr id="16" name="is1iďè"/>
          <p:cNvSpPr txBox="1"/>
          <p:nvPr/>
        </p:nvSpPr>
        <p:spPr bwMode="auto">
          <a:xfrm>
            <a:off x="5392360" y="1568251"/>
            <a:ext cx="4914960" cy="3884295"/>
          </a:xfrm>
          <a:prstGeom prst="rect">
            <a:avLst/>
          </a:prstGeom>
          <a:noFill/>
        </p:spPr>
        <p:txBody>
          <a:bodyPr wrap="square" lIns="0" tIns="0" rIns="288000" bIns="0" anchor="t" anchorCtr="0"/>
          <a:lstStyle/>
          <a:p>
            <a:pPr algn="l" latinLnBrk="0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i = 2</a:t>
            </a:r>
          </a:p>
          <a:p>
            <a:pPr algn="l" latinLnBrk="0">
              <a:lnSpc>
                <a:spcPct val="150000"/>
              </a:lnSpc>
            </a:pPr>
            <a:r>
              <a:rPr lang="zh-CN" altLang="en-US" sz="2000" dirty="0">
                <a:solidFill>
                  <a:srgbClr val="FFC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while(i &lt; 100):</a:t>
            </a:r>
          </a:p>
          <a:p>
            <a:pPr algn="l" latinLnBrk="0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   </a:t>
            </a:r>
            <a:r>
              <a:rPr lang="zh-CN" altLang="en-US" sz="2000" dirty="0">
                <a:solidFill>
                  <a:srgbClr val="FFC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j = 2</a:t>
            </a:r>
          </a:p>
          <a:p>
            <a:pPr algn="l" latinLnBrk="0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   while(j &lt;= (i/j)):</a:t>
            </a:r>
          </a:p>
          <a:p>
            <a:pPr algn="l" latinLnBrk="0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      if not(i%j): break</a:t>
            </a:r>
          </a:p>
          <a:p>
            <a:pPr algn="l" latinLnBrk="0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      j = j + 1</a:t>
            </a:r>
          </a:p>
          <a:p>
            <a:pPr algn="l" latinLnBrk="0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   </a:t>
            </a:r>
            <a:r>
              <a:rPr lang="zh-CN" altLang="en-US" sz="2000" dirty="0">
                <a:solidFill>
                  <a:srgbClr val="FFC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if (j &gt; i/j) : print i, </a:t>
            </a:r>
            <a:r>
              <a:rPr lang="en-US" altLang="zh-CN" sz="2000" dirty="0">
                <a:solidFill>
                  <a:srgbClr val="FFC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"</a:t>
            </a:r>
            <a:r>
              <a:rPr lang="zh-CN" altLang="en-US" sz="2000" dirty="0">
                <a:solidFill>
                  <a:srgbClr val="FFC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是素数"</a:t>
            </a:r>
          </a:p>
          <a:p>
            <a:pPr algn="l" latinLnBrk="0">
              <a:lnSpc>
                <a:spcPct val="150000"/>
              </a:lnSpc>
            </a:pPr>
            <a:r>
              <a:rPr lang="zh-CN" altLang="en-US" sz="2000" dirty="0">
                <a:solidFill>
                  <a:srgbClr val="FFC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   i = i + 1</a:t>
            </a:r>
          </a:p>
          <a:p>
            <a:pPr algn="l" latinLnBrk="0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print “</a:t>
            </a:r>
            <a:r>
              <a:rPr lang="zh-CN" altLang="en-US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寻找完毕</a:t>
            </a:r>
            <a:r>
              <a:rPr lang="zh-CN" altLang="en-US" sz="2000" dirty="0">
                <a:solidFill>
                  <a:schemeClr val="bg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FZHei-B01S" panose="02010601030101010101" pitchFamily="2" charset="-122"/>
              </a:rPr>
              <a:t>"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5128895" y="1030465"/>
            <a:ext cx="4805045" cy="4713110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54C32EB-B679-4620-8DBA-2ECDFB005D51}"/>
              </a:ext>
            </a:extLst>
          </p:cNvPr>
          <p:cNvSpPr txBox="1"/>
          <p:nvPr/>
        </p:nvSpPr>
        <p:spPr>
          <a:xfrm>
            <a:off x="6585579" y="2468769"/>
            <a:ext cx="50228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循环控制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A57E0A-E85F-40A6-AF6F-D0F38346EC31}"/>
              </a:ext>
            </a:extLst>
          </p:cNvPr>
          <p:cNvSpPr/>
          <p:nvPr/>
        </p:nvSpPr>
        <p:spPr>
          <a:xfrm>
            <a:off x="6208305" y="2468768"/>
            <a:ext cx="1120820" cy="120032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7200" dirty="0">
                <a:solidFill>
                  <a:schemeClr val="bg1"/>
                </a:solidFill>
                <a:latin typeface="OCR A Extended" panose="02010509020102010303" pitchFamily="50" charset="0"/>
                <a:ea typeface="Roboto Black" panose="02000000000000000000" pitchFamily="2" charset="0"/>
              </a:rPr>
              <a:t>03</a:t>
            </a:r>
            <a:endParaRPr lang="zh-CN" altLang="en-US" sz="7200" dirty="0">
              <a:solidFill>
                <a:schemeClr val="bg1"/>
              </a:solidFill>
              <a:latin typeface="OCR A Extended" panose="02010509020102010303" pitchFamily="50" charset="0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文本框 32"/>
          <p:cNvSpPr txBox="1"/>
          <p:nvPr/>
        </p:nvSpPr>
        <p:spPr>
          <a:xfrm>
            <a:off x="1384700" y="2526848"/>
            <a:ext cx="124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M" panose="00020600040101010101" pitchFamily="18" charset="-122"/>
              </a:rPr>
              <a:t>break</a:t>
            </a:r>
            <a:endParaRPr lang="zh-CN" altLang="en-US" sz="32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M" panose="00020600040101010101" pitchFamily="18" charset="-122"/>
            </a:endParaRPr>
          </a:p>
        </p:txBody>
      </p:sp>
      <p:sp>
        <p:nvSpPr>
          <p:cNvPr id="186" name="文本框 32"/>
          <p:cNvSpPr txBox="1"/>
          <p:nvPr/>
        </p:nvSpPr>
        <p:spPr>
          <a:xfrm>
            <a:off x="6568900" y="253842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M" panose="00020600040101010101" pitchFamily="18" charset="-122"/>
              </a:rPr>
              <a:t>pass</a:t>
            </a:r>
            <a:endParaRPr lang="zh-CN" altLang="en-US" sz="32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M" panose="00020600040101010101" pitchFamily="18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412" y="5347110"/>
            <a:ext cx="644059" cy="644376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278" y="1730002"/>
            <a:ext cx="605525" cy="6608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3199" y="5403495"/>
            <a:ext cx="571365" cy="576661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7833" y="5472864"/>
            <a:ext cx="547539" cy="52806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76578" y="1780949"/>
            <a:ext cx="514978" cy="80645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58859" y="1780949"/>
            <a:ext cx="741587" cy="559005"/>
          </a:xfrm>
          <a:prstGeom prst="rect">
            <a:avLst/>
          </a:prstGeom>
        </p:spPr>
      </p:pic>
      <p:pic>
        <p:nvPicPr>
          <p:cNvPr id="33" name="图片 32" descr="405455-PDWXQ12D-499"/>
          <p:cNvPicPr>
            <a:picLocks noChangeAspect="1"/>
          </p:cNvPicPr>
          <p:nvPr/>
        </p:nvPicPr>
        <p:blipFill rotWithShape="1">
          <a:blip r:embed="rId9"/>
          <a:srcRect l="3395" t="23436" r="10208" b="13862"/>
          <a:stretch>
            <a:fillRect/>
          </a:stretch>
        </p:blipFill>
        <p:spPr>
          <a:xfrm>
            <a:off x="8030206" y="1255270"/>
            <a:ext cx="4309994" cy="3127929"/>
          </a:xfrm>
          <a:prstGeom prst="rect">
            <a:avLst/>
          </a:prstGeom>
        </p:spPr>
      </p:pic>
      <p:sp>
        <p:nvSpPr>
          <p:cNvPr id="18" name="文本框 32">
            <a:extLst>
              <a:ext uri="{FF2B5EF4-FFF2-40B4-BE49-F238E27FC236}">
                <a16:creationId xmlns:a16="http://schemas.microsoft.com/office/drawing/2014/main" id="{EA96A180-DC27-4CA3-8FAA-EC0EDFAA4023}"/>
              </a:ext>
            </a:extLst>
          </p:cNvPr>
          <p:cNvSpPr txBox="1"/>
          <p:nvPr/>
        </p:nvSpPr>
        <p:spPr>
          <a:xfrm>
            <a:off x="3699029" y="2538421"/>
            <a:ext cx="21850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M" panose="00020600040101010101" pitchFamily="18" charset="-122"/>
              </a:rPr>
              <a:t>continue</a:t>
            </a:r>
            <a:endParaRPr lang="zh-CN" altLang="en-US" sz="32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M" panose="00020600040101010101" pitchFamily="18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D95FFD2-58AF-4E10-97A7-7B7203293E9A}"/>
              </a:ext>
            </a:extLst>
          </p:cNvPr>
          <p:cNvGrpSpPr/>
          <p:nvPr/>
        </p:nvGrpSpPr>
        <p:grpSpPr>
          <a:xfrm>
            <a:off x="938430" y="3127789"/>
            <a:ext cx="2387445" cy="2324106"/>
            <a:chOff x="938430" y="3127789"/>
            <a:chExt cx="2387445" cy="2324106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E4D8113-D6BB-4663-B6AB-5624D3648097}"/>
                </a:ext>
              </a:extLst>
            </p:cNvPr>
            <p:cNvSpPr txBox="1"/>
            <p:nvPr/>
          </p:nvSpPr>
          <p:spPr>
            <a:xfrm>
              <a:off x="1054177" y="3127789"/>
              <a:ext cx="2271698" cy="22217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阿里巴巴普惠体 L" panose="00020600040101010101" pitchFamily="18" charset="-122"/>
                  <a:sym typeface="+mn-ea"/>
                </a:rPr>
                <a:t>在语句块执行过程中终止循环，并且</a:t>
              </a:r>
              <a:r>
                <a:rPr lang="zh-CN" altLang="en-US" sz="2400" dirty="0">
                  <a:solidFill>
                    <a:srgbClr val="FFC000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阿里巴巴普惠体 L" panose="00020600040101010101" pitchFamily="18" charset="-122"/>
                  <a:sym typeface="+mn-ea"/>
                </a:rPr>
                <a:t>跳出整个循环。</a:t>
              </a:r>
            </a:p>
          </p:txBody>
        </p:sp>
        <p:sp>
          <p:nvSpPr>
            <p:cNvPr id="21" name="圆角矩形 3">
              <a:extLst>
                <a:ext uri="{FF2B5EF4-FFF2-40B4-BE49-F238E27FC236}">
                  <a16:creationId xmlns:a16="http://schemas.microsoft.com/office/drawing/2014/main" id="{71BC1748-DD5C-435E-8D25-112B8B81D912}"/>
                </a:ext>
              </a:extLst>
            </p:cNvPr>
            <p:cNvSpPr/>
            <p:nvPr/>
          </p:nvSpPr>
          <p:spPr>
            <a:xfrm>
              <a:off x="938430" y="3134164"/>
              <a:ext cx="2163585" cy="2317731"/>
            </a:xfrm>
            <a:prstGeom prst="roundRect">
              <a:avLst>
                <a:gd name="adj" fmla="val 9083"/>
              </a:avLst>
            </a:prstGeom>
            <a:noFill/>
            <a:ln w="12700" cap="flat" cmpd="sng">
              <a:solidFill>
                <a:srgbClr val="7A4FD9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buFont typeface="Arial" panose="020B0604020202020204" pitchFamily="34" charset="0"/>
              </a:pPr>
              <a:endParaRPr lang="zh-CN" altLang="en-US" dirty="0">
                <a:solidFill>
                  <a:srgbClr val="FFFFFF"/>
                </a:solidFill>
                <a:latin typeface="Calibri" panose="020F0502020204030204" charset="0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D909821-3474-4F3E-B185-D2907DD17EA2}"/>
              </a:ext>
            </a:extLst>
          </p:cNvPr>
          <p:cNvGrpSpPr/>
          <p:nvPr/>
        </p:nvGrpSpPr>
        <p:grpSpPr>
          <a:xfrm>
            <a:off x="3510141" y="3129571"/>
            <a:ext cx="2336276" cy="2317731"/>
            <a:chOff x="938430" y="3134164"/>
            <a:chExt cx="2336276" cy="2317731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0CCF657E-7337-4DD3-B452-63693FA0A7F0}"/>
                </a:ext>
              </a:extLst>
            </p:cNvPr>
            <p:cNvSpPr txBox="1"/>
            <p:nvPr/>
          </p:nvSpPr>
          <p:spPr>
            <a:xfrm>
              <a:off x="1003008" y="3139746"/>
              <a:ext cx="2271698" cy="222176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阿里巴巴普惠体 L" panose="00020600040101010101" pitchFamily="18" charset="-122"/>
                  <a:sym typeface="+mn-ea"/>
                </a:rPr>
                <a:t>在语句块执行过程中终止当前循环，</a:t>
              </a:r>
              <a:r>
                <a:rPr lang="zh-CN" altLang="en-US" sz="2400" dirty="0">
                  <a:solidFill>
                    <a:srgbClr val="FFC000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阿里巴巴普惠体 L" panose="00020600040101010101" pitchFamily="18" charset="-122"/>
                  <a:sym typeface="+mn-ea"/>
                </a:rPr>
                <a:t>执行下一次循环。</a:t>
              </a:r>
              <a:endParaRPr lang="zh-CN" altLang="en-US" sz="2400" dirty="0">
                <a:solidFill>
                  <a:srgbClr val="FFC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endParaRPr>
            </a:p>
          </p:txBody>
        </p:sp>
        <p:sp>
          <p:nvSpPr>
            <p:cNvPr id="29" name="圆角矩形 3">
              <a:extLst>
                <a:ext uri="{FF2B5EF4-FFF2-40B4-BE49-F238E27FC236}">
                  <a16:creationId xmlns:a16="http://schemas.microsoft.com/office/drawing/2014/main" id="{64392C4E-4F27-46CC-8958-B131068395BD}"/>
                </a:ext>
              </a:extLst>
            </p:cNvPr>
            <p:cNvSpPr/>
            <p:nvPr/>
          </p:nvSpPr>
          <p:spPr>
            <a:xfrm>
              <a:off x="938430" y="3134164"/>
              <a:ext cx="2163585" cy="2317731"/>
            </a:xfrm>
            <a:prstGeom prst="roundRect">
              <a:avLst>
                <a:gd name="adj" fmla="val 9083"/>
              </a:avLst>
            </a:prstGeom>
            <a:noFill/>
            <a:ln w="12700" cap="flat" cmpd="sng">
              <a:solidFill>
                <a:srgbClr val="7A4FD9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buFont typeface="Arial" panose="020B0604020202020204" pitchFamily="34" charset="0"/>
              </a:pPr>
              <a:endParaRPr lang="zh-CN" altLang="en-US" dirty="0">
                <a:solidFill>
                  <a:srgbClr val="FFFFFF"/>
                </a:solidFill>
                <a:latin typeface="Calibri" panose="020F0502020204030204" charset="0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10D8610A-C069-41ED-9E07-0C1AA9422BAF}"/>
              </a:ext>
            </a:extLst>
          </p:cNvPr>
          <p:cNvGrpSpPr/>
          <p:nvPr/>
        </p:nvGrpSpPr>
        <p:grpSpPr>
          <a:xfrm>
            <a:off x="6070277" y="3135946"/>
            <a:ext cx="2327702" cy="2317731"/>
            <a:chOff x="938430" y="3134164"/>
            <a:chExt cx="2327702" cy="2317731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2A8B96-53F6-4632-9F5D-6C2EE1B588AC}"/>
                </a:ext>
              </a:extLst>
            </p:cNvPr>
            <p:cNvSpPr txBox="1"/>
            <p:nvPr/>
          </p:nvSpPr>
          <p:spPr>
            <a:xfrm>
              <a:off x="994434" y="3140602"/>
              <a:ext cx="2271698" cy="16677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阿里巴巴普惠体 L" panose="00020600040101010101" pitchFamily="18" charset="-122"/>
                  <a:sym typeface="+mn-ea"/>
                </a:rPr>
                <a:t>空语句，为了保持程序结构的完整性。</a:t>
              </a:r>
              <a:endPara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endParaRPr>
            </a:p>
          </p:txBody>
        </p:sp>
        <p:sp>
          <p:nvSpPr>
            <p:cNvPr id="32" name="圆角矩形 3">
              <a:extLst>
                <a:ext uri="{FF2B5EF4-FFF2-40B4-BE49-F238E27FC236}">
                  <a16:creationId xmlns:a16="http://schemas.microsoft.com/office/drawing/2014/main" id="{CF41B390-EEBB-4840-BE58-8B2557EC0C11}"/>
                </a:ext>
              </a:extLst>
            </p:cNvPr>
            <p:cNvSpPr/>
            <p:nvPr/>
          </p:nvSpPr>
          <p:spPr>
            <a:xfrm>
              <a:off x="938430" y="3134164"/>
              <a:ext cx="2163585" cy="2317731"/>
            </a:xfrm>
            <a:prstGeom prst="roundRect">
              <a:avLst>
                <a:gd name="adj" fmla="val 9083"/>
              </a:avLst>
            </a:prstGeom>
            <a:noFill/>
            <a:ln w="12700" cap="flat" cmpd="sng">
              <a:solidFill>
                <a:srgbClr val="7A4FD9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buFont typeface="Arial" panose="020B0604020202020204" pitchFamily="34" charset="0"/>
              </a:pPr>
              <a:endParaRPr lang="zh-CN" altLang="en-US" dirty="0">
                <a:solidFill>
                  <a:srgbClr val="FFFFFF"/>
                </a:solidFill>
                <a:latin typeface="Calibri" panose="020F05020202040302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176960" y="1872435"/>
            <a:ext cx="3096548" cy="193899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for letter in 'Python':</a:t>
            </a:r>
          </a:p>
          <a:p>
            <a:pPr algn="l"/>
            <a:endParaRPr lang="en-US" altLang="zh-CN" sz="20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 algn="l"/>
            <a:r>
              <a:rPr lang="en-US" altLang="zh-CN" sz="2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if letter == 'h':</a:t>
            </a:r>
          </a:p>
          <a:p>
            <a:pPr algn="l"/>
            <a:r>
              <a:rPr lang="en-US" altLang="zh-CN" sz="2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  break</a:t>
            </a:r>
          </a:p>
          <a:p>
            <a:pPr algn="l"/>
            <a:endParaRPr lang="en-US" altLang="zh-CN" sz="20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 algn="l"/>
            <a:r>
              <a:rPr lang="en-US" altLang="zh-CN" sz="2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print(letter)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1162932" y="1710817"/>
            <a:ext cx="3096549" cy="4015105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1FE9B51-98C0-4314-8A0F-D2F387D36062}"/>
              </a:ext>
            </a:extLst>
          </p:cNvPr>
          <p:cNvSpPr/>
          <p:nvPr/>
        </p:nvSpPr>
        <p:spPr>
          <a:xfrm>
            <a:off x="4586226" y="1872435"/>
            <a:ext cx="3096549" cy="193899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for letter in 'Python':</a:t>
            </a:r>
          </a:p>
          <a:p>
            <a:pPr algn="l">
              <a:lnSpc>
                <a:spcPct val="100000"/>
              </a:lnSpc>
            </a:pPr>
            <a:endParaRPr lang="en-US" altLang="zh-CN" sz="20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 algn="l">
              <a:lnSpc>
                <a:spcPct val="10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if letter == 'h':</a:t>
            </a:r>
          </a:p>
          <a:p>
            <a:pPr algn="l">
              <a:lnSpc>
                <a:spcPct val="10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  continue</a:t>
            </a:r>
          </a:p>
          <a:p>
            <a:pPr algn="l">
              <a:lnSpc>
                <a:spcPct val="100000"/>
              </a:lnSpc>
            </a:pPr>
            <a:endParaRPr lang="en-US" altLang="zh-CN" sz="20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 algn="l">
              <a:lnSpc>
                <a:spcPct val="10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print(letter)</a:t>
            </a:r>
          </a:p>
        </p:txBody>
      </p:sp>
      <p:sp>
        <p:nvSpPr>
          <p:cNvPr id="11" name="圆角矩形 2">
            <a:extLst>
              <a:ext uri="{FF2B5EF4-FFF2-40B4-BE49-F238E27FC236}">
                <a16:creationId xmlns:a16="http://schemas.microsoft.com/office/drawing/2014/main" id="{BEDCD607-2C49-49C5-AB3D-FD22E5E291A1}"/>
              </a:ext>
            </a:extLst>
          </p:cNvPr>
          <p:cNvSpPr/>
          <p:nvPr/>
        </p:nvSpPr>
        <p:spPr>
          <a:xfrm>
            <a:off x="4558172" y="1710817"/>
            <a:ext cx="3096549" cy="4015105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charset="0"/>
            </a:endParaRPr>
          </a:p>
        </p:txBody>
      </p:sp>
      <p:sp>
        <p:nvSpPr>
          <p:cNvPr id="14" name="圆角矩形 2">
            <a:extLst>
              <a:ext uri="{FF2B5EF4-FFF2-40B4-BE49-F238E27FC236}">
                <a16:creationId xmlns:a16="http://schemas.microsoft.com/office/drawing/2014/main" id="{70D19939-DE06-49D6-A6E2-9D47172E6B5B}"/>
              </a:ext>
            </a:extLst>
          </p:cNvPr>
          <p:cNvSpPr/>
          <p:nvPr/>
        </p:nvSpPr>
        <p:spPr>
          <a:xfrm>
            <a:off x="7953412" y="1708581"/>
            <a:ext cx="3096549" cy="4015105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561D430-AFEF-4793-8663-8811E5414BD8}"/>
              </a:ext>
            </a:extLst>
          </p:cNvPr>
          <p:cNvSpPr txBox="1"/>
          <p:nvPr/>
        </p:nvSpPr>
        <p:spPr>
          <a:xfrm>
            <a:off x="8072057" y="1873767"/>
            <a:ext cx="32765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for letter in 'Python':</a:t>
            </a:r>
          </a:p>
          <a:p>
            <a:pPr algn="l"/>
            <a:endParaRPr lang="en-US" altLang="zh-CN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 algn="l"/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if letter == 'h':</a:t>
            </a:r>
          </a:p>
          <a:p>
            <a:pPr algn="l"/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    pass</a:t>
            </a:r>
          </a:p>
          <a:p>
            <a:pPr algn="l"/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    print('pass')</a:t>
            </a:r>
          </a:p>
          <a:p>
            <a:pPr algn="l"/>
            <a:r>
              <a:rPr lang="en-US" altLang="zh-CN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print(letter)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7F313CB-52F3-4B51-BD46-356257402240}"/>
              </a:ext>
            </a:extLst>
          </p:cNvPr>
          <p:cNvSpPr txBox="1"/>
          <p:nvPr/>
        </p:nvSpPr>
        <p:spPr>
          <a:xfrm>
            <a:off x="4167453" y="1005038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循环打印字母的例子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AFB2101-F946-4B8C-AD13-BCC1028090AE}"/>
              </a:ext>
            </a:extLst>
          </p:cNvPr>
          <p:cNvSpPr txBox="1"/>
          <p:nvPr/>
        </p:nvSpPr>
        <p:spPr>
          <a:xfrm>
            <a:off x="1663697" y="4206143"/>
            <a:ext cx="20950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C000"/>
                </a:solidFill>
              </a:rPr>
              <a:t>P</a:t>
            </a:r>
          </a:p>
          <a:p>
            <a:pPr algn="ctr"/>
            <a:r>
              <a:rPr lang="en-US" altLang="zh-CN" sz="2400" b="1" dirty="0">
                <a:solidFill>
                  <a:srgbClr val="FFC000"/>
                </a:solidFill>
              </a:rPr>
              <a:t>y</a:t>
            </a:r>
          </a:p>
          <a:p>
            <a:pPr algn="ctr"/>
            <a:r>
              <a:rPr lang="en-US" altLang="zh-CN" sz="2400" b="1" dirty="0">
                <a:solidFill>
                  <a:srgbClr val="FFC000"/>
                </a:solidFill>
              </a:rPr>
              <a:t>t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C6D29A7-8698-41A6-AD8F-488338B7ED27}"/>
              </a:ext>
            </a:extLst>
          </p:cNvPr>
          <p:cNvSpPr txBox="1"/>
          <p:nvPr/>
        </p:nvSpPr>
        <p:spPr>
          <a:xfrm>
            <a:off x="5058938" y="3990700"/>
            <a:ext cx="20950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P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y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t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o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n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1CBD179-68FA-434B-BF07-58777BB4E341}"/>
              </a:ext>
            </a:extLst>
          </p:cNvPr>
          <p:cNvSpPr txBox="1"/>
          <p:nvPr/>
        </p:nvSpPr>
        <p:spPr>
          <a:xfrm>
            <a:off x="8433285" y="3529034"/>
            <a:ext cx="20950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P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y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t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pass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h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o</a:t>
            </a:r>
          </a:p>
          <a:p>
            <a:pPr algn="ctr"/>
            <a:r>
              <a:rPr lang="en-US" altLang="zh-CN" sz="2000" b="1" dirty="0">
                <a:solidFill>
                  <a:srgbClr val="FFC000"/>
                </a:solidFill>
              </a:rPr>
              <a:t>n</a:t>
            </a:r>
          </a:p>
          <a:p>
            <a:pPr algn="ctr"/>
            <a:endParaRPr lang="en-US" altLang="zh-CN" sz="20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6348730" y="1878965"/>
            <a:ext cx="4660900" cy="3506470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518593" y="2187494"/>
            <a:ext cx="4438015" cy="291329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9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除了我们目前提到的循环语句</a:t>
            </a:r>
            <a:r>
              <a:rPr lang="en-US" altLang="zh-CN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while</a:t>
            </a:r>
            <a:r>
              <a:rPr lang="zh-CN" altLang="en-US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，</a:t>
            </a:r>
            <a:r>
              <a:rPr lang="en-US" altLang="zh-CN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for</a:t>
            </a:r>
            <a:r>
              <a:rPr lang="zh-CN" altLang="en-US" sz="2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和它们的嵌套形式以及循环控制之外，其实还有很多特殊的循环情况，比如死循环，无限循环等等。希望大家在接下来的学习中了解更多！</a:t>
            </a:r>
            <a:endParaRPr lang="en-US" altLang="zh-CN" sz="2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7021389" y="1645481"/>
            <a:ext cx="3279775" cy="461962"/>
          </a:xfrm>
          <a:prstGeom prst="roundRect">
            <a:avLst>
              <a:gd name="adj" fmla="val 16667"/>
            </a:avLst>
          </a:prstGeom>
          <a:solidFill>
            <a:srgbClr val="7A4FD9"/>
          </a:solidFill>
          <a:ln w="9525"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charset="0"/>
            </a:endParaRPr>
          </a:p>
        </p:txBody>
      </p:sp>
      <p:sp>
        <p:nvSpPr>
          <p:cNvPr id="11" name="文本框 12"/>
          <p:cNvSpPr txBox="1"/>
          <p:nvPr/>
        </p:nvSpPr>
        <p:spPr>
          <a:xfrm>
            <a:off x="7253164" y="1694693"/>
            <a:ext cx="2797175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6025">
              <a:spcBef>
                <a:spcPct val="20000"/>
              </a:spcBef>
              <a:buFont typeface="Arial" panose="020B0604020202020204" pitchFamily="34" charset="0"/>
            </a:pPr>
            <a:r>
              <a:rPr lang="zh-CN" altLang="en-US" dirty="0">
                <a:solidFill>
                  <a:schemeClr val="bg1"/>
                </a:solidFill>
                <a:latin typeface="站酷文艺体" panose="02000603000000000000" pitchFamily="50" charset="-122"/>
                <a:ea typeface="站酷文艺体" panose="02000603000000000000" pitchFamily="50" charset="-122"/>
                <a:cs typeface="阿里巴巴普惠体 M" panose="00020600040101010101" pitchFamily="18" charset="-122"/>
                <a:sym typeface="Arial" panose="020B0604020202020204" pitchFamily="34" charset="0"/>
              </a:rPr>
              <a:t>结语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740508" y="1437518"/>
            <a:ext cx="4478337" cy="4384676"/>
            <a:chOff x="1090613" y="2184400"/>
            <a:chExt cx="4478337" cy="4384676"/>
          </a:xfrm>
        </p:grpSpPr>
        <p:sp>
          <p:nvSpPr>
            <p:cNvPr id="16" name="Freeform 5"/>
            <p:cNvSpPr/>
            <p:nvPr/>
          </p:nvSpPr>
          <p:spPr bwMode="auto">
            <a:xfrm>
              <a:off x="1255713" y="2443163"/>
              <a:ext cx="1658938" cy="2184400"/>
            </a:xfrm>
            <a:custGeom>
              <a:avLst/>
              <a:gdLst>
                <a:gd name="T0" fmla="*/ 125 w 712"/>
                <a:gd name="T1" fmla="*/ 860 h 937"/>
                <a:gd name="T2" fmla="*/ 3 w 712"/>
                <a:gd name="T3" fmla="*/ 613 h 937"/>
                <a:gd name="T4" fmla="*/ 159 w 712"/>
                <a:gd name="T5" fmla="*/ 448 h 937"/>
                <a:gd name="T6" fmla="*/ 424 w 712"/>
                <a:gd name="T7" fmla="*/ 224 h 937"/>
                <a:gd name="T8" fmla="*/ 605 w 712"/>
                <a:gd name="T9" fmla="*/ 9 h 937"/>
                <a:gd name="T10" fmla="*/ 712 w 712"/>
                <a:gd name="T11" fmla="*/ 52 h 937"/>
                <a:gd name="T12" fmla="*/ 696 w 712"/>
                <a:gd name="T13" fmla="*/ 66 h 937"/>
                <a:gd name="T14" fmla="*/ 608 w 712"/>
                <a:gd name="T15" fmla="*/ 31 h 937"/>
                <a:gd name="T16" fmla="*/ 444 w 712"/>
                <a:gd name="T17" fmla="*/ 233 h 937"/>
                <a:gd name="T18" fmla="*/ 165 w 712"/>
                <a:gd name="T19" fmla="*/ 470 h 937"/>
                <a:gd name="T20" fmla="*/ 25 w 712"/>
                <a:gd name="T21" fmla="*/ 613 h 937"/>
                <a:gd name="T22" fmla="*/ 200 w 712"/>
                <a:gd name="T23" fmla="*/ 879 h 937"/>
                <a:gd name="T24" fmla="*/ 411 w 712"/>
                <a:gd name="T25" fmla="*/ 857 h 937"/>
                <a:gd name="T26" fmla="*/ 426 w 712"/>
                <a:gd name="T27" fmla="*/ 873 h 937"/>
                <a:gd name="T28" fmla="*/ 191 w 712"/>
                <a:gd name="T29" fmla="*/ 899 h 937"/>
                <a:gd name="T30" fmla="*/ 125 w 712"/>
                <a:gd name="T31" fmla="*/ 86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2" h="937">
                  <a:moveTo>
                    <a:pt x="125" y="860"/>
                  </a:moveTo>
                  <a:cubicBezTo>
                    <a:pt x="58" y="809"/>
                    <a:pt x="0" y="726"/>
                    <a:pt x="3" y="613"/>
                  </a:cubicBezTo>
                  <a:cubicBezTo>
                    <a:pt x="6" y="491"/>
                    <a:pt x="77" y="471"/>
                    <a:pt x="159" y="448"/>
                  </a:cubicBezTo>
                  <a:cubicBezTo>
                    <a:pt x="246" y="424"/>
                    <a:pt x="355" y="394"/>
                    <a:pt x="424" y="224"/>
                  </a:cubicBezTo>
                  <a:cubicBezTo>
                    <a:pt x="478" y="92"/>
                    <a:pt x="539" y="19"/>
                    <a:pt x="605" y="9"/>
                  </a:cubicBezTo>
                  <a:cubicBezTo>
                    <a:pt x="668" y="0"/>
                    <a:pt x="711" y="50"/>
                    <a:pt x="712" y="52"/>
                  </a:cubicBezTo>
                  <a:cubicBezTo>
                    <a:pt x="696" y="66"/>
                    <a:pt x="696" y="66"/>
                    <a:pt x="696" y="66"/>
                  </a:cubicBezTo>
                  <a:cubicBezTo>
                    <a:pt x="695" y="65"/>
                    <a:pt x="659" y="23"/>
                    <a:pt x="608" y="31"/>
                  </a:cubicBezTo>
                  <a:cubicBezTo>
                    <a:pt x="551" y="40"/>
                    <a:pt x="494" y="110"/>
                    <a:pt x="444" y="233"/>
                  </a:cubicBezTo>
                  <a:cubicBezTo>
                    <a:pt x="371" y="413"/>
                    <a:pt x="256" y="444"/>
                    <a:pt x="165" y="470"/>
                  </a:cubicBezTo>
                  <a:cubicBezTo>
                    <a:pt x="85" y="492"/>
                    <a:pt x="27" y="508"/>
                    <a:pt x="25" y="613"/>
                  </a:cubicBezTo>
                  <a:cubicBezTo>
                    <a:pt x="21" y="752"/>
                    <a:pt x="117" y="843"/>
                    <a:pt x="200" y="879"/>
                  </a:cubicBezTo>
                  <a:cubicBezTo>
                    <a:pt x="281" y="914"/>
                    <a:pt x="362" y="905"/>
                    <a:pt x="411" y="857"/>
                  </a:cubicBezTo>
                  <a:cubicBezTo>
                    <a:pt x="426" y="873"/>
                    <a:pt x="426" y="873"/>
                    <a:pt x="426" y="873"/>
                  </a:cubicBezTo>
                  <a:cubicBezTo>
                    <a:pt x="371" y="927"/>
                    <a:pt x="281" y="937"/>
                    <a:pt x="191" y="899"/>
                  </a:cubicBezTo>
                  <a:cubicBezTo>
                    <a:pt x="169" y="889"/>
                    <a:pt x="147" y="876"/>
                    <a:pt x="125" y="860"/>
                  </a:cubicBez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6"/>
            <p:cNvSpPr/>
            <p:nvPr/>
          </p:nvSpPr>
          <p:spPr bwMode="auto">
            <a:xfrm>
              <a:off x="1854200" y="4398963"/>
              <a:ext cx="1635125" cy="2170113"/>
            </a:xfrm>
            <a:custGeom>
              <a:avLst/>
              <a:gdLst>
                <a:gd name="T0" fmla="*/ 216 w 702"/>
                <a:gd name="T1" fmla="*/ 731 h 931"/>
                <a:gd name="T2" fmla="*/ 210 w 702"/>
                <a:gd name="T3" fmla="*/ 725 h 931"/>
                <a:gd name="T4" fmla="*/ 336 w 702"/>
                <a:gd name="T5" fmla="*/ 620 h 931"/>
                <a:gd name="T6" fmla="*/ 702 w 702"/>
                <a:gd name="T7" fmla="*/ 282 h 931"/>
                <a:gd name="T8" fmla="*/ 373 w 702"/>
                <a:gd name="T9" fmla="*/ 44 h 931"/>
                <a:gd name="T10" fmla="*/ 338 w 702"/>
                <a:gd name="T11" fmla="*/ 0 h 931"/>
                <a:gd name="T12" fmla="*/ 132 w 702"/>
                <a:gd name="T13" fmla="*/ 480 h 931"/>
                <a:gd name="T14" fmla="*/ 77 w 702"/>
                <a:gd name="T15" fmla="*/ 638 h 931"/>
                <a:gd name="T16" fmla="*/ 77 w 702"/>
                <a:gd name="T17" fmla="*/ 639 h 931"/>
                <a:gd name="T18" fmla="*/ 0 w 702"/>
                <a:gd name="T19" fmla="*/ 761 h 931"/>
                <a:gd name="T20" fmla="*/ 259 w 702"/>
                <a:gd name="T21" fmla="*/ 931 h 931"/>
                <a:gd name="T22" fmla="*/ 216 w 702"/>
                <a:gd name="T23" fmla="*/ 731 h 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2" h="931">
                  <a:moveTo>
                    <a:pt x="216" y="731"/>
                  </a:moveTo>
                  <a:cubicBezTo>
                    <a:pt x="214" y="729"/>
                    <a:pt x="212" y="727"/>
                    <a:pt x="210" y="725"/>
                  </a:cubicBezTo>
                  <a:cubicBezTo>
                    <a:pt x="244" y="700"/>
                    <a:pt x="288" y="662"/>
                    <a:pt x="336" y="620"/>
                  </a:cubicBezTo>
                  <a:cubicBezTo>
                    <a:pt x="498" y="478"/>
                    <a:pt x="702" y="282"/>
                    <a:pt x="702" y="282"/>
                  </a:cubicBezTo>
                  <a:cubicBezTo>
                    <a:pt x="373" y="44"/>
                    <a:pt x="373" y="44"/>
                    <a:pt x="373" y="44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265" y="123"/>
                    <a:pt x="185" y="330"/>
                    <a:pt x="132" y="480"/>
                  </a:cubicBezTo>
                  <a:cubicBezTo>
                    <a:pt x="106" y="550"/>
                    <a:pt x="87" y="607"/>
                    <a:pt x="77" y="638"/>
                  </a:cubicBezTo>
                  <a:cubicBezTo>
                    <a:pt x="77" y="639"/>
                    <a:pt x="77" y="639"/>
                    <a:pt x="77" y="639"/>
                  </a:cubicBezTo>
                  <a:cubicBezTo>
                    <a:pt x="0" y="761"/>
                    <a:pt x="0" y="761"/>
                    <a:pt x="0" y="761"/>
                  </a:cubicBezTo>
                  <a:cubicBezTo>
                    <a:pt x="259" y="931"/>
                    <a:pt x="259" y="931"/>
                    <a:pt x="259" y="931"/>
                  </a:cubicBezTo>
                  <a:cubicBezTo>
                    <a:pt x="259" y="931"/>
                    <a:pt x="357" y="842"/>
                    <a:pt x="216" y="731"/>
                  </a:cubicBezTo>
                  <a:close/>
                </a:path>
              </a:pathLst>
            </a:custGeom>
            <a:solidFill>
              <a:srgbClr val="DE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7"/>
            <p:cNvSpPr/>
            <p:nvPr/>
          </p:nvSpPr>
          <p:spPr bwMode="auto">
            <a:xfrm>
              <a:off x="2262188" y="5211763"/>
              <a:ext cx="619125" cy="492125"/>
            </a:xfrm>
            <a:custGeom>
              <a:avLst/>
              <a:gdLst>
                <a:gd name="T0" fmla="*/ 0 w 266"/>
                <a:gd name="T1" fmla="*/ 48 h 211"/>
                <a:gd name="T2" fmla="*/ 231 w 266"/>
                <a:gd name="T3" fmla="*/ 211 h 211"/>
                <a:gd name="T4" fmla="*/ 266 w 266"/>
                <a:gd name="T5" fmla="*/ 178 h 211"/>
                <a:gd name="T6" fmla="*/ 18 w 266"/>
                <a:gd name="T7" fmla="*/ 0 h 211"/>
                <a:gd name="T8" fmla="*/ 0 w 266"/>
                <a:gd name="T9" fmla="*/ 4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6" h="211">
                  <a:moveTo>
                    <a:pt x="0" y="48"/>
                  </a:moveTo>
                  <a:cubicBezTo>
                    <a:pt x="0" y="48"/>
                    <a:pt x="102" y="112"/>
                    <a:pt x="231" y="211"/>
                  </a:cubicBezTo>
                  <a:cubicBezTo>
                    <a:pt x="266" y="178"/>
                    <a:pt x="266" y="178"/>
                    <a:pt x="266" y="178"/>
                  </a:cubicBezTo>
                  <a:cubicBezTo>
                    <a:pt x="266" y="178"/>
                    <a:pt x="163" y="97"/>
                    <a:pt x="18" y="0"/>
                  </a:cubicBezTo>
                  <a:lnTo>
                    <a:pt x="0" y="48"/>
                  </a:ln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"/>
            <p:cNvSpPr/>
            <p:nvPr/>
          </p:nvSpPr>
          <p:spPr bwMode="auto">
            <a:xfrm>
              <a:off x="1746250" y="3956050"/>
              <a:ext cx="1519238" cy="1498600"/>
            </a:xfrm>
            <a:custGeom>
              <a:avLst/>
              <a:gdLst>
                <a:gd name="T0" fmla="*/ 652 w 652"/>
                <a:gd name="T1" fmla="*/ 287 h 643"/>
                <a:gd name="T2" fmla="*/ 274 w 652"/>
                <a:gd name="T3" fmla="*/ 0 h 643"/>
                <a:gd name="T4" fmla="*/ 210 w 652"/>
                <a:gd name="T5" fmla="*/ 121 h 643"/>
                <a:gd name="T6" fmla="*/ 0 w 652"/>
                <a:gd name="T7" fmla="*/ 371 h 643"/>
                <a:gd name="T8" fmla="*/ 29 w 652"/>
                <a:gd name="T9" fmla="*/ 613 h 643"/>
                <a:gd name="T10" fmla="*/ 652 w 652"/>
                <a:gd name="T11" fmla="*/ 287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2" h="643">
                  <a:moveTo>
                    <a:pt x="652" y="287"/>
                  </a:moveTo>
                  <a:cubicBezTo>
                    <a:pt x="274" y="0"/>
                    <a:pt x="274" y="0"/>
                    <a:pt x="274" y="0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163" y="260"/>
                    <a:pt x="80" y="332"/>
                    <a:pt x="0" y="371"/>
                  </a:cubicBezTo>
                  <a:cubicBezTo>
                    <a:pt x="29" y="613"/>
                    <a:pt x="29" y="613"/>
                    <a:pt x="29" y="613"/>
                  </a:cubicBezTo>
                  <a:cubicBezTo>
                    <a:pt x="427" y="643"/>
                    <a:pt x="652" y="287"/>
                    <a:pt x="652" y="2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9"/>
            <p:cNvSpPr/>
            <p:nvPr/>
          </p:nvSpPr>
          <p:spPr bwMode="auto">
            <a:xfrm>
              <a:off x="1090613" y="4819650"/>
              <a:ext cx="723900" cy="890588"/>
            </a:xfrm>
            <a:custGeom>
              <a:avLst/>
              <a:gdLst>
                <a:gd name="T0" fmla="*/ 144 w 311"/>
                <a:gd name="T1" fmla="*/ 38 h 382"/>
                <a:gd name="T2" fmla="*/ 143 w 311"/>
                <a:gd name="T3" fmla="*/ 38 h 382"/>
                <a:gd name="T4" fmla="*/ 13 w 311"/>
                <a:gd name="T5" fmla="*/ 36 h 382"/>
                <a:gd name="T6" fmla="*/ 0 w 311"/>
                <a:gd name="T7" fmla="*/ 345 h 382"/>
                <a:gd name="T8" fmla="*/ 149 w 311"/>
                <a:gd name="T9" fmla="*/ 211 h 382"/>
                <a:gd name="T10" fmla="*/ 311 w 311"/>
                <a:gd name="T11" fmla="*/ 242 h 382"/>
                <a:gd name="T12" fmla="*/ 282 w 311"/>
                <a:gd name="T13" fmla="*/ 0 h 382"/>
                <a:gd name="T14" fmla="*/ 144 w 311"/>
                <a:gd name="T15" fmla="*/ 38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82">
                  <a:moveTo>
                    <a:pt x="144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0" y="345"/>
                    <a:pt x="124" y="382"/>
                    <a:pt x="149" y="211"/>
                  </a:cubicBezTo>
                  <a:cubicBezTo>
                    <a:pt x="206" y="229"/>
                    <a:pt x="260" y="239"/>
                    <a:pt x="311" y="242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30" y="24"/>
                    <a:pt x="180" y="35"/>
                    <a:pt x="144" y="38"/>
                  </a:cubicBez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0"/>
            <p:cNvSpPr/>
            <p:nvPr/>
          </p:nvSpPr>
          <p:spPr bwMode="auto">
            <a:xfrm>
              <a:off x="1927225" y="2392363"/>
              <a:ext cx="1865313" cy="2146300"/>
            </a:xfrm>
            <a:custGeom>
              <a:avLst/>
              <a:gdLst>
                <a:gd name="T0" fmla="*/ 305 w 801"/>
                <a:gd name="T1" fmla="*/ 921 h 921"/>
                <a:gd name="T2" fmla="*/ 55 w 801"/>
                <a:gd name="T3" fmla="*/ 732 h 921"/>
                <a:gd name="T4" fmla="*/ 35 w 801"/>
                <a:gd name="T5" fmla="*/ 583 h 921"/>
                <a:gd name="T6" fmla="*/ 434 w 801"/>
                <a:gd name="T7" fmla="*/ 57 h 921"/>
                <a:gd name="T8" fmla="*/ 586 w 801"/>
                <a:gd name="T9" fmla="*/ 36 h 921"/>
                <a:gd name="T10" fmla="*/ 801 w 801"/>
                <a:gd name="T11" fmla="*/ 267 h 921"/>
                <a:gd name="T12" fmla="*/ 305 w 801"/>
                <a:gd name="T13" fmla="*/ 921 h 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1" h="921">
                  <a:moveTo>
                    <a:pt x="305" y="921"/>
                  </a:moveTo>
                  <a:cubicBezTo>
                    <a:pt x="55" y="732"/>
                    <a:pt x="55" y="732"/>
                    <a:pt x="55" y="732"/>
                  </a:cubicBezTo>
                  <a:cubicBezTo>
                    <a:pt x="9" y="696"/>
                    <a:pt x="0" y="630"/>
                    <a:pt x="35" y="583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70" y="9"/>
                    <a:pt x="538" y="0"/>
                    <a:pt x="586" y="36"/>
                  </a:cubicBezTo>
                  <a:cubicBezTo>
                    <a:pt x="801" y="267"/>
                    <a:pt x="801" y="267"/>
                    <a:pt x="801" y="267"/>
                  </a:cubicBezTo>
                  <a:cubicBezTo>
                    <a:pt x="305" y="921"/>
                    <a:pt x="305" y="921"/>
                    <a:pt x="305" y="921"/>
                  </a:cubicBezTo>
                </a:path>
              </a:pathLst>
            </a:custGeom>
            <a:solidFill>
              <a:srgbClr val="DE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1"/>
            <p:cNvSpPr/>
            <p:nvPr/>
          </p:nvSpPr>
          <p:spPr bwMode="auto">
            <a:xfrm>
              <a:off x="2644775" y="2857500"/>
              <a:ext cx="560388" cy="450850"/>
            </a:xfrm>
            <a:custGeom>
              <a:avLst/>
              <a:gdLst>
                <a:gd name="T0" fmla="*/ 328 w 353"/>
                <a:gd name="T1" fmla="*/ 284 h 284"/>
                <a:gd name="T2" fmla="*/ 0 w 353"/>
                <a:gd name="T3" fmla="*/ 34 h 284"/>
                <a:gd name="T4" fmla="*/ 26 w 353"/>
                <a:gd name="T5" fmla="*/ 0 h 284"/>
                <a:gd name="T6" fmla="*/ 353 w 353"/>
                <a:gd name="T7" fmla="*/ 250 h 284"/>
                <a:gd name="T8" fmla="*/ 328 w 353"/>
                <a:gd name="T9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3" h="284">
                  <a:moveTo>
                    <a:pt x="328" y="284"/>
                  </a:moveTo>
                  <a:lnTo>
                    <a:pt x="0" y="34"/>
                  </a:lnTo>
                  <a:lnTo>
                    <a:pt x="26" y="0"/>
                  </a:lnTo>
                  <a:lnTo>
                    <a:pt x="353" y="250"/>
                  </a:lnTo>
                  <a:lnTo>
                    <a:pt x="328" y="284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2"/>
            <p:cNvSpPr/>
            <p:nvPr/>
          </p:nvSpPr>
          <p:spPr bwMode="auto">
            <a:xfrm>
              <a:off x="2176463" y="3475038"/>
              <a:ext cx="560388" cy="450850"/>
            </a:xfrm>
            <a:custGeom>
              <a:avLst/>
              <a:gdLst>
                <a:gd name="T0" fmla="*/ 328 w 353"/>
                <a:gd name="T1" fmla="*/ 284 h 284"/>
                <a:gd name="T2" fmla="*/ 0 w 353"/>
                <a:gd name="T3" fmla="*/ 34 h 284"/>
                <a:gd name="T4" fmla="*/ 26 w 353"/>
                <a:gd name="T5" fmla="*/ 0 h 284"/>
                <a:gd name="T6" fmla="*/ 353 w 353"/>
                <a:gd name="T7" fmla="*/ 250 h 284"/>
                <a:gd name="T8" fmla="*/ 328 w 353"/>
                <a:gd name="T9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3" h="284">
                  <a:moveTo>
                    <a:pt x="328" y="284"/>
                  </a:moveTo>
                  <a:lnTo>
                    <a:pt x="0" y="34"/>
                  </a:lnTo>
                  <a:lnTo>
                    <a:pt x="26" y="0"/>
                  </a:lnTo>
                  <a:lnTo>
                    <a:pt x="353" y="250"/>
                  </a:lnTo>
                  <a:lnTo>
                    <a:pt x="328" y="284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3"/>
            <p:cNvSpPr/>
            <p:nvPr/>
          </p:nvSpPr>
          <p:spPr bwMode="auto">
            <a:xfrm>
              <a:off x="1962150" y="4605338"/>
              <a:ext cx="360363" cy="755650"/>
            </a:xfrm>
            <a:custGeom>
              <a:avLst/>
              <a:gdLst>
                <a:gd name="T0" fmla="*/ 0 w 155"/>
                <a:gd name="T1" fmla="*/ 30 h 324"/>
                <a:gd name="T2" fmla="*/ 103 w 155"/>
                <a:gd name="T3" fmla="*/ 324 h 324"/>
                <a:gd name="T4" fmla="*/ 155 w 155"/>
                <a:gd name="T5" fmla="*/ 311 h 324"/>
                <a:gd name="T6" fmla="*/ 30 w 155"/>
                <a:gd name="T7" fmla="*/ 0 h 324"/>
                <a:gd name="T8" fmla="*/ 0 w 155"/>
                <a:gd name="T9" fmla="*/ 3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324">
                  <a:moveTo>
                    <a:pt x="0" y="30"/>
                  </a:moveTo>
                  <a:cubicBezTo>
                    <a:pt x="0" y="30"/>
                    <a:pt x="98" y="184"/>
                    <a:pt x="103" y="324"/>
                  </a:cubicBezTo>
                  <a:cubicBezTo>
                    <a:pt x="155" y="311"/>
                    <a:pt x="155" y="311"/>
                    <a:pt x="155" y="311"/>
                  </a:cubicBezTo>
                  <a:cubicBezTo>
                    <a:pt x="155" y="311"/>
                    <a:pt x="135" y="121"/>
                    <a:pt x="30" y="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4"/>
            <p:cNvSpPr/>
            <p:nvPr/>
          </p:nvSpPr>
          <p:spPr bwMode="auto">
            <a:xfrm>
              <a:off x="3168650" y="2184400"/>
              <a:ext cx="1857375" cy="1781175"/>
            </a:xfrm>
            <a:custGeom>
              <a:avLst/>
              <a:gdLst>
                <a:gd name="T0" fmla="*/ 562 w 797"/>
                <a:gd name="T1" fmla="*/ 153 h 764"/>
                <a:gd name="T2" fmla="*/ 192 w 797"/>
                <a:gd name="T3" fmla="*/ 134 h 764"/>
                <a:gd name="T4" fmla="*/ 176 w 797"/>
                <a:gd name="T5" fmla="*/ 122 h 764"/>
                <a:gd name="T6" fmla="*/ 153 w 797"/>
                <a:gd name="T7" fmla="*/ 125 h 764"/>
                <a:gd name="T8" fmla="*/ 39 w 797"/>
                <a:gd name="T9" fmla="*/ 275 h 764"/>
                <a:gd name="T10" fmla="*/ 13 w 797"/>
                <a:gd name="T11" fmla="*/ 309 h 764"/>
                <a:gd name="T12" fmla="*/ 2 w 797"/>
                <a:gd name="T13" fmla="*/ 351 h 764"/>
                <a:gd name="T14" fmla="*/ 5 w 797"/>
                <a:gd name="T15" fmla="*/ 452 h 764"/>
                <a:gd name="T16" fmla="*/ 27 w 797"/>
                <a:gd name="T17" fmla="*/ 492 h 764"/>
                <a:gd name="T18" fmla="*/ 122 w 797"/>
                <a:gd name="T19" fmla="*/ 572 h 764"/>
                <a:gd name="T20" fmla="*/ 430 w 797"/>
                <a:gd name="T21" fmla="*/ 743 h 764"/>
                <a:gd name="T22" fmla="*/ 562 w 797"/>
                <a:gd name="T23" fmla="*/ 15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7" h="764">
                  <a:moveTo>
                    <a:pt x="562" y="153"/>
                  </a:moveTo>
                  <a:cubicBezTo>
                    <a:pt x="360" y="0"/>
                    <a:pt x="192" y="134"/>
                    <a:pt x="192" y="134"/>
                  </a:cubicBezTo>
                  <a:cubicBezTo>
                    <a:pt x="176" y="122"/>
                    <a:pt x="176" y="122"/>
                    <a:pt x="176" y="122"/>
                  </a:cubicBezTo>
                  <a:cubicBezTo>
                    <a:pt x="169" y="116"/>
                    <a:pt x="158" y="118"/>
                    <a:pt x="153" y="125"/>
                  </a:cubicBezTo>
                  <a:cubicBezTo>
                    <a:pt x="39" y="275"/>
                    <a:pt x="39" y="275"/>
                    <a:pt x="39" y="275"/>
                  </a:cubicBezTo>
                  <a:cubicBezTo>
                    <a:pt x="13" y="309"/>
                    <a:pt x="13" y="309"/>
                    <a:pt x="13" y="309"/>
                  </a:cubicBezTo>
                  <a:cubicBezTo>
                    <a:pt x="4" y="321"/>
                    <a:pt x="0" y="336"/>
                    <a:pt x="2" y="351"/>
                  </a:cubicBezTo>
                  <a:cubicBezTo>
                    <a:pt x="5" y="452"/>
                    <a:pt x="5" y="452"/>
                    <a:pt x="5" y="452"/>
                  </a:cubicBezTo>
                  <a:cubicBezTo>
                    <a:pt x="7" y="468"/>
                    <a:pt x="15" y="482"/>
                    <a:pt x="27" y="492"/>
                  </a:cubicBezTo>
                  <a:cubicBezTo>
                    <a:pt x="122" y="572"/>
                    <a:pt x="122" y="572"/>
                    <a:pt x="122" y="572"/>
                  </a:cubicBezTo>
                  <a:cubicBezTo>
                    <a:pt x="345" y="764"/>
                    <a:pt x="430" y="743"/>
                    <a:pt x="430" y="743"/>
                  </a:cubicBezTo>
                  <a:cubicBezTo>
                    <a:pt x="628" y="704"/>
                    <a:pt x="797" y="332"/>
                    <a:pt x="562" y="15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5"/>
            <p:cNvSpPr/>
            <p:nvPr/>
          </p:nvSpPr>
          <p:spPr bwMode="auto">
            <a:xfrm>
              <a:off x="3363913" y="2971800"/>
              <a:ext cx="1303338" cy="914400"/>
            </a:xfrm>
            <a:custGeom>
              <a:avLst/>
              <a:gdLst>
                <a:gd name="T0" fmla="*/ 540 w 559"/>
                <a:gd name="T1" fmla="*/ 85 h 392"/>
                <a:gd name="T2" fmla="*/ 463 w 559"/>
                <a:gd name="T3" fmla="*/ 209 h 392"/>
                <a:gd name="T4" fmla="*/ 30 w 559"/>
                <a:gd name="T5" fmla="*/ 0 h 392"/>
                <a:gd name="T6" fmla="*/ 22 w 559"/>
                <a:gd name="T7" fmla="*/ 10 h 392"/>
                <a:gd name="T8" fmla="*/ 13 w 559"/>
                <a:gd name="T9" fmla="*/ 96 h 392"/>
                <a:gd name="T10" fmla="*/ 453 w 559"/>
                <a:gd name="T11" fmla="*/ 318 h 392"/>
                <a:gd name="T12" fmla="*/ 540 w 559"/>
                <a:gd name="T13" fmla="*/ 85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9" h="392">
                  <a:moveTo>
                    <a:pt x="540" y="85"/>
                  </a:moveTo>
                  <a:cubicBezTo>
                    <a:pt x="524" y="122"/>
                    <a:pt x="498" y="163"/>
                    <a:pt x="463" y="209"/>
                  </a:cubicBezTo>
                  <a:cubicBezTo>
                    <a:pt x="407" y="283"/>
                    <a:pt x="170" y="274"/>
                    <a:pt x="30" y="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3" y="35"/>
                    <a:pt x="0" y="68"/>
                    <a:pt x="13" y="96"/>
                  </a:cubicBezTo>
                  <a:cubicBezTo>
                    <a:pt x="152" y="382"/>
                    <a:pt x="397" y="392"/>
                    <a:pt x="453" y="318"/>
                  </a:cubicBezTo>
                  <a:cubicBezTo>
                    <a:pt x="525" y="222"/>
                    <a:pt x="559" y="152"/>
                    <a:pt x="540" y="85"/>
                  </a:cubicBezTo>
                  <a:close/>
                </a:path>
              </a:pathLst>
            </a:custGeom>
            <a:solidFill>
              <a:srgbClr val="2F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6"/>
            <p:cNvSpPr/>
            <p:nvPr/>
          </p:nvSpPr>
          <p:spPr bwMode="auto">
            <a:xfrm>
              <a:off x="3433763" y="2522538"/>
              <a:ext cx="1189038" cy="1109663"/>
            </a:xfrm>
            <a:custGeom>
              <a:avLst/>
              <a:gdLst>
                <a:gd name="T0" fmla="*/ 433 w 510"/>
                <a:gd name="T1" fmla="*/ 402 h 476"/>
                <a:gd name="T2" fmla="*/ 510 w 510"/>
                <a:gd name="T3" fmla="*/ 278 h 476"/>
                <a:gd name="T4" fmla="*/ 386 w 510"/>
                <a:gd name="T5" fmla="*/ 129 h 476"/>
                <a:gd name="T6" fmla="*/ 58 w 510"/>
                <a:gd name="T7" fmla="*/ 116 h 476"/>
                <a:gd name="T8" fmla="*/ 0 w 510"/>
                <a:gd name="T9" fmla="*/ 193 h 476"/>
                <a:gd name="T10" fmla="*/ 433 w 510"/>
                <a:gd name="T11" fmla="*/ 402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0" h="476">
                  <a:moveTo>
                    <a:pt x="433" y="402"/>
                  </a:moveTo>
                  <a:cubicBezTo>
                    <a:pt x="468" y="356"/>
                    <a:pt x="494" y="315"/>
                    <a:pt x="510" y="278"/>
                  </a:cubicBezTo>
                  <a:cubicBezTo>
                    <a:pt x="496" y="229"/>
                    <a:pt x="456" y="183"/>
                    <a:pt x="386" y="129"/>
                  </a:cubicBezTo>
                  <a:cubicBezTo>
                    <a:pt x="216" y="0"/>
                    <a:pt x="58" y="116"/>
                    <a:pt x="58" y="116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140" y="467"/>
                    <a:pt x="377" y="476"/>
                    <a:pt x="433" y="402"/>
                  </a:cubicBezTo>
                </a:path>
              </a:pathLst>
            </a:custGeom>
            <a:solidFill>
              <a:srgbClr val="464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7"/>
            <p:cNvSpPr/>
            <p:nvPr/>
          </p:nvSpPr>
          <p:spPr bwMode="auto">
            <a:xfrm>
              <a:off x="3738563" y="2786063"/>
              <a:ext cx="447675" cy="163513"/>
            </a:xfrm>
            <a:custGeom>
              <a:avLst/>
              <a:gdLst>
                <a:gd name="T0" fmla="*/ 60 w 192"/>
                <a:gd name="T1" fmla="*/ 0 h 70"/>
                <a:gd name="T2" fmla="*/ 3 w 192"/>
                <a:gd name="T3" fmla="*/ 26 h 70"/>
                <a:gd name="T4" fmla="*/ 68 w 192"/>
                <a:gd name="T5" fmla="*/ 58 h 70"/>
                <a:gd name="T6" fmla="*/ 93 w 192"/>
                <a:gd name="T7" fmla="*/ 60 h 70"/>
                <a:gd name="T8" fmla="*/ 113 w 192"/>
                <a:gd name="T9" fmla="*/ 66 h 70"/>
                <a:gd name="T10" fmla="*/ 138 w 192"/>
                <a:gd name="T11" fmla="*/ 70 h 70"/>
                <a:gd name="T12" fmla="*/ 172 w 192"/>
                <a:gd name="T13" fmla="*/ 63 h 70"/>
                <a:gd name="T14" fmla="*/ 186 w 192"/>
                <a:gd name="T15" fmla="*/ 51 h 70"/>
                <a:gd name="T16" fmla="*/ 178 w 192"/>
                <a:gd name="T17" fmla="*/ 21 h 70"/>
                <a:gd name="T18" fmla="*/ 107 w 192"/>
                <a:gd name="T19" fmla="*/ 1 h 70"/>
                <a:gd name="T20" fmla="*/ 74 w 192"/>
                <a:gd name="T21" fmla="*/ 0 h 70"/>
                <a:gd name="T22" fmla="*/ 60 w 192"/>
                <a:gd name="T23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2" h="70">
                  <a:moveTo>
                    <a:pt x="60" y="0"/>
                  </a:moveTo>
                  <a:cubicBezTo>
                    <a:pt x="37" y="0"/>
                    <a:pt x="6" y="3"/>
                    <a:pt x="3" y="26"/>
                  </a:cubicBezTo>
                  <a:cubicBezTo>
                    <a:pt x="0" y="55"/>
                    <a:pt x="49" y="58"/>
                    <a:pt x="68" y="58"/>
                  </a:cubicBezTo>
                  <a:cubicBezTo>
                    <a:pt x="76" y="58"/>
                    <a:pt x="85" y="58"/>
                    <a:pt x="93" y="60"/>
                  </a:cubicBezTo>
                  <a:cubicBezTo>
                    <a:pt x="100" y="61"/>
                    <a:pt x="106" y="64"/>
                    <a:pt x="113" y="66"/>
                  </a:cubicBezTo>
                  <a:cubicBezTo>
                    <a:pt x="121" y="69"/>
                    <a:pt x="129" y="70"/>
                    <a:pt x="138" y="70"/>
                  </a:cubicBezTo>
                  <a:cubicBezTo>
                    <a:pt x="149" y="70"/>
                    <a:pt x="161" y="67"/>
                    <a:pt x="172" y="63"/>
                  </a:cubicBezTo>
                  <a:cubicBezTo>
                    <a:pt x="178" y="60"/>
                    <a:pt x="183" y="57"/>
                    <a:pt x="186" y="51"/>
                  </a:cubicBezTo>
                  <a:cubicBezTo>
                    <a:pt x="192" y="41"/>
                    <a:pt x="186" y="29"/>
                    <a:pt x="178" y="21"/>
                  </a:cubicBezTo>
                  <a:cubicBezTo>
                    <a:pt x="160" y="4"/>
                    <a:pt x="132" y="2"/>
                    <a:pt x="107" y="1"/>
                  </a:cubicBezTo>
                  <a:cubicBezTo>
                    <a:pt x="96" y="1"/>
                    <a:pt x="85" y="1"/>
                    <a:pt x="74" y="0"/>
                  </a:cubicBezTo>
                  <a:cubicBezTo>
                    <a:pt x="70" y="0"/>
                    <a:pt x="65" y="0"/>
                    <a:pt x="60" y="0"/>
                  </a:cubicBezTo>
                </a:path>
              </a:pathLst>
            </a:custGeom>
            <a:solidFill>
              <a:srgbClr val="C7C7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8"/>
            <p:cNvSpPr/>
            <p:nvPr/>
          </p:nvSpPr>
          <p:spPr bwMode="auto">
            <a:xfrm>
              <a:off x="3716338" y="2489200"/>
              <a:ext cx="1017588" cy="841375"/>
            </a:xfrm>
            <a:custGeom>
              <a:avLst/>
              <a:gdLst>
                <a:gd name="T0" fmla="*/ 0 w 437"/>
                <a:gd name="T1" fmla="*/ 99 h 361"/>
                <a:gd name="T2" fmla="*/ 374 w 437"/>
                <a:gd name="T3" fmla="*/ 241 h 361"/>
                <a:gd name="T4" fmla="*/ 391 w 437"/>
                <a:gd name="T5" fmla="*/ 361 h 361"/>
                <a:gd name="T6" fmla="*/ 287 w 437"/>
                <a:gd name="T7" fmla="*/ 107 h 361"/>
                <a:gd name="T8" fmla="*/ 0 w 437"/>
                <a:gd name="T9" fmla="*/ 99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361">
                  <a:moveTo>
                    <a:pt x="0" y="99"/>
                  </a:moveTo>
                  <a:cubicBezTo>
                    <a:pt x="0" y="99"/>
                    <a:pt x="196" y="3"/>
                    <a:pt x="374" y="241"/>
                  </a:cubicBezTo>
                  <a:cubicBezTo>
                    <a:pt x="408" y="290"/>
                    <a:pt x="391" y="361"/>
                    <a:pt x="391" y="361"/>
                  </a:cubicBezTo>
                  <a:cubicBezTo>
                    <a:pt x="391" y="361"/>
                    <a:pt x="437" y="220"/>
                    <a:pt x="287" y="107"/>
                  </a:cubicBezTo>
                  <a:cubicBezTo>
                    <a:pt x="125" y="0"/>
                    <a:pt x="22" y="83"/>
                    <a:pt x="0" y="99"/>
                  </a:cubicBezTo>
                  <a:close/>
                </a:path>
              </a:pathLst>
            </a:custGeom>
            <a:solidFill>
              <a:srgbClr val="8A8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9"/>
            <p:cNvSpPr/>
            <p:nvPr/>
          </p:nvSpPr>
          <p:spPr bwMode="auto">
            <a:xfrm>
              <a:off x="3708400" y="2519363"/>
              <a:ext cx="1001713" cy="800100"/>
            </a:xfrm>
            <a:custGeom>
              <a:avLst/>
              <a:gdLst>
                <a:gd name="T0" fmla="*/ 0 w 430"/>
                <a:gd name="T1" fmla="*/ 87 h 343"/>
                <a:gd name="T2" fmla="*/ 367 w 430"/>
                <a:gd name="T3" fmla="*/ 241 h 343"/>
                <a:gd name="T4" fmla="*/ 395 w 430"/>
                <a:gd name="T5" fmla="*/ 343 h 343"/>
                <a:gd name="T6" fmla="*/ 280 w 430"/>
                <a:gd name="T7" fmla="*/ 107 h 343"/>
                <a:gd name="T8" fmla="*/ 0 w 430"/>
                <a:gd name="T9" fmla="*/ 87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3">
                  <a:moveTo>
                    <a:pt x="0" y="87"/>
                  </a:moveTo>
                  <a:cubicBezTo>
                    <a:pt x="0" y="87"/>
                    <a:pt x="189" y="3"/>
                    <a:pt x="367" y="241"/>
                  </a:cubicBezTo>
                  <a:cubicBezTo>
                    <a:pt x="401" y="290"/>
                    <a:pt x="395" y="343"/>
                    <a:pt x="395" y="343"/>
                  </a:cubicBezTo>
                  <a:cubicBezTo>
                    <a:pt x="395" y="343"/>
                    <a:pt x="430" y="220"/>
                    <a:pt x="280" y="107"/>
                  </a:cubicBezTo>
                  <a:cubicBezTo>
                    <a:pt x="119" y="0"/>
                    <a:pt x="22" y="71"/>
                    <a:pt x="0" y="87"/>
                  </a:cubicBezTo>
                  <a:close/>
                </a:path>
              </a:pathLst>
            </a:custGeom>
            <a:solidFill>
              <a:srgbClr val="59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0"/>
            <p:cNvSpPr/>
            <p:nvPr/>
          </p:nvSpPr>
          <p:spPr bwMode="auto">
            <a:xfrm>
              <a:off x="3716338" y="2506663"/>
              <a:ext cx="1006475" cy="806450"/>
            </a:xfrm>
            <a:custGeom>
              <a:avLst/>
              <a:gdLst>
                <a:gd name="T0" fmla="*/ 0 w 432"/>
                <a:gd name="T1" fmla="*/ 92 h 346"/>
                <a:gd name="T2" fmla="*/ 369 w 432"/>
                <a:gd name="T3" fmla="*/ 241 h 346"/>
                <a:gd name="T4" fmla="*/ 392 w 432"/>
                <a:gd name="T5" fmla="*/ 346 h 346"/>
                <a:gd name="T6" fmla="*/ 282 w 432"/>
                <a:gd name="T7" fmla="*/ 106 h 346"/>
                <a:gd name="T8" fmla="*/ 0 w 432"/>
                <a:gd name="T9" fmla="*/ 92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2" h="346">
                  <a:moveTo>
                    <a:pt x="0" y="92"/>
                  </a:moveTo>
                  <a:cubicBezTo>
                    <a:pt x="0" y="92"/>
                    <a:pt x="191" y="2"/>
                    <a:pt x="369" y="241"/>
                  </a:cubicBezTo>
                  <a:cubicBezTo>
                    <a:pt x="403" y="289"/>
                    <a:pt x="392" y="346"/>
                    <a:pt x="392" y="346"/>
                  </a:cubicBezTo>
                  <a:cubicBezTo>
                    <a:pt x="392" y="346"/>
                    <a:pt x="432" y="220"/>
                    <a:pt x="282" y="106"/>
                  </a:cubicBezTo>
                  <a:cubicBezTo>
                    <a:pt x="120" y="0"/>
                    <a:pt x="22" y="76"/>
                    <a:pt x="0" y="92"/>
                  </a:cubicBezTo>
                  <a:close/>
                </a:path>
              </a:pathLst>
            </a:custGeom>
            <a:solidFill>
              <a:srgbClr val="DE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1"/>
            <p:cNvSpPr/>
            <p:nvPr/>
          </p:nvSpPr>
          <p:spPr bwMode="auto">
            <a:xfrm>
              <a:off x="3478213" y="2625725"/>
              <a:ext cx="258763" cy="257175"/>
            </a:xfrm>
            <a:custGeom>
              <a:avLst/>
              <a:gdLst>
                <a:gd name="T0" fmla="*/ 95 w 111"/>
                <a:gd name="T1" fmla="*/ 85 h 111"/>
                <a:gd name="T2" fmla="*/ 26 w 111"/>
                <a:gd name="T3" fmla="*/ 94 h 111"/>
                <a:gd name="T4" fmla="*/ 16 w 111"/>
                <a:gd name="T5" fmla="*/ 26 h 111"/>
                <a:gd name="T6" fmla="*/ 85 w 111"/>
                <a:gd name="T7" fmla="*/ 16 h 111"/>
                <a:gd name="T8" fmla="*/ 95 w 111"/>
                <a:gd name="T9" fmla="*/ 8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11">
                  <a:moveTo>
                    <a:pt x="95" y="85"/>
                  </a:moveTo>
                  <a:cubicBezTo>
                    <a:pt x="78" y="107"/>
                    <a:pt x="47" y="111"/>
                    <a:pt x="26" y="94"/>
                  </a:cubicBezTo>
                  <a:cubicBezTo>
                    <a:pt x="4" y="78"/>
                    <a:pt x="0" y="47"/>
                    <a:pt x="16" y="26"/>
                  </a:cubicBezTo>
                  <a:cubicBezTo>
                    <a:pt x="33" y="4"/>
                    <a:pt x="63" y="0"/>
                    <a:pt x="85" y="16"/>
                  </a:cubicBezTo>
                  <a:cubicBezTo>
                    <a:pt x="107" y="32"/>
                    <a:pt x="111" y="63"/>
                    <a:pt x="95" y="85"/>
                  </a:cubicBezTo>
                </a:path>
              </a:pathLst>
            </a:custGeom>
            <a:solidFill>
              <a:srgbClr val="6D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2"/>
            <p:cNvSpPr/>
            <p:nvPr/>
          </p:nvSpPr>
          <p:spPr bwMode="auto">
            <a:xfrm>
              <a:off x="3511550" y="2646363"/>
              <a:ext cx="195263" cy="214313"/>
            </a:xfrm>
            <a:custGeom>
              <a:avLst/>
              <a:gdLst>
                <a:gd name="T0" fmla="*/ 80 w 84"/>
                <a:gd name="T1" fmla="*/ 34 h 92"/>
                <a:gd name="T2" fmla="*/ 66 w 84"/>
                <a:gd name="T3" fmla="*/ 14 h 92"/>
                <a:gd name="T4" fmla="*/ 9 w 84"/>
                <a:gd name="T5" fmla="*/ 22 h 92"/>
                <a:gd name="T6" fmla="*/ 1 w 84"/>
                <a:gd name="T7" fmla="*/ 45 h 92"/>
                <a:gd name="T8" fmla="*/ 17 w 84"/>
                <a:gd name="T9" fmla="*/ 79 h 92"/>
                <a:gd name="T10" fmla="*/ 74 w 84"/>
                <a:gd name="T11" fmla="*/ 71 h 92"/>
                <a:gd name="T12" fmla="*/ 80 w 84"/>
                <a:gd name="T13" fmla="*/ 3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2">
                  <a:moveTo>
                    <a:pt x="80" y="34"/>
                  </a:moveTo>
                  <a:cubicBezTo>
                    <a:pt x="78" y="26"/>
                    <a:pt x="73" y="19"/>
                    <a:pt x="66" y="14"/>
                  </a:cubicBezTo>
                  <a:cubicBezTo>
                    <a:pt x="48" y="0"/>
                    <a:pt x="22" y="4"/>
                    <a:pt x="9" y="22"/>
                  </a:cubicBezTo>
                  <a:cubicBezTo>
                    <a:pt x="3" y="29"/>
                    <a:pt x="1" y="37"/>
                    <a:pt x="1" y="45"/>
                  </a:cubicBezTo>
                  <a:cubicBezTo>
                    <a:pt x="0" y="58"/>
                    <a:pt x="6" y="70"/>
                    <a:pt x="17" y="79"/>
                  </a:cubicBezTo>
                  <a:cubicBezTo>
                    <a:pt x="35" y="92"/>
                    <a:pt x="60" y="89"/>
                    <a:pt x="74" y="71"/>
                  </a:cubicBezTo>
                  <a:cubicBezTo>
                    <a:pt x="82" y="60"/>
                    <a:pt x="84" y="46"/>
                    <a:pt x="80" y="3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3"/>
            <p:cNvSpPr/>
            <p:nvPr/>
          </p:nvSpPr>
          <p:spPr bwMode="auto">
            <a:xfrm>
              <a:off x="3513138" y="2725738"/>
              <a:ext cx="188913" cy="122238"/>
            </a:xfrm>
            <a:custGeom>
              <a:avLst/>
              <a:gdLst>
                <a:gd name="T0" fmla="*/ 79 w 81"/>
                <a:gd name="T1" fmla="*/ 0 h 53"/>
                <a:gd name="T2" fmla="*/ 71 w 81"/>
                <a:gd name="T3" fmla="*/ 24 h 53"/>
                <a:gd name="T4" fmla="*/ 39 w 81"/>
                <a:gd name="T5" fmla="*/ 40 h 53"/>
                <a:gd name="T6" fmla="*/ 14 w 81"/>
                <a:gd name="T7" fmla="*/ 32 h 53"/>
                <a:gd name="T8" fmla="*/ 0 w 81"/>
                <a:gd name="T9" fmla="*/ 11 h 53"/>
                <a:gd name="T10" fmla="*/ 0 w 81"/>
                <a:gd name="T11" fmla="*/ 11 h 53"/>
                <a:gd name="T12" fmla="*/ 0 w 81"/>
                <a:gd name="T13" fmla="*/ 12 h 53"/>
                <a:gd name="T14" fmla="*/ 16 w 81"/>
                <a:gd name="T15" fmla="*/ 45 h 53"/>
                <a:gd name="T16" fmla="*/ 40 w 81"/>
                <a:gd name="T17" fmla="*/ 53 h 53"/>
                <a:gd name="T18" fmla="*/ 73 w 81"/>
                <a:gd name="T19" fmla="*/ 37 h 53"/>
                <a:gd name="T20" fmla="*/ 81 w 81"/>
                <a:gd name="T21" fmla="*/ 12 h 53"/>
                <a:gd name="T22" fmla="*/ 79 w 81"/>
                <a:gd name="T23" fmla="*/ 0 h 53"/>
                <a:gd name="T24" fmla="*/ 79 w 81"/>
                <a:gd name="T25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1" h="53">
                  <a:moveTo>
                    <a:pt x="79" y="0"/>
                  </a:moveTo>
                  <a:cubicBezTo>
                    <a:pt x="79" y="9"/>
                    <a:pt x="76" y="17"/>
                    <a:pt x="71" y="24"/>
                  </a:cubicBezTo>
                  <a:cubicBezTo>
                    <a:pt x="63" y="35"/>
                    <a:pt x="51" y="40"/>
                    <a:pt x="39" y="40"/>
                  </a:cubicBezTo>
                  <a:cubicBezTo>
                    <a:pt x="30" y="40"/>
                    <a:pt x="21" y="37"/>
                    <a:pt x="14" y="32"/>
                  </a:cubicBezTo>
                  <a:cubicBezTo>
                    <a:pt x="7" y="26"/>
                    <a:pt x="2" y="19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24"/>
                    <a:pt x="5" y="37"/>
                    <a:pt x="16" y="45"/>
                  </a:cubicBezTo>
                  <a:cubicBezTo>
                    <a:pt x="23" y="50"/>
                    <a:pt x="32" y="53"/>
                    <a:pt x="40" y="53"/>
                  </a:cubicBezTo>
                  <a:cubicBezTo>
                    <a:pt x="53" y="53"/>
                    <a:pt x="65" y="47"/>
                    <a:pt x="73" y="37"/>
                  </a:cubicBezTo>
                  <a:cubicBezTo>
                    <a:pt x="78" y="29"/>
                    <a:pt x="81" y="21"/>
                    <a:pt x="81" y="12"/>
                  </a:cubicBezTo>
                  <a:cubicBezTo>
                    <a:pt x="81" y="8"/>
                    <a:pt x="80" y="4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</a:path>
              </a:pathLst>
            </a:custGeom>
            <a:solidFill>
              <a:srgbClr val="D5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4"/>
            <p:cNvSpPr/>
            <p:nvPr/>
          </p:nvSpPr>
          <p:spPr bwMode="auto">
            <a:xfrm>
              <a:off x="2243138" y="3255963"/>
              <a:ext cx="3044825" cy="1960563"/>
            </a:xfrm>
            <a:custGeom>
              <a:avLst/>
              <a:gdLst>
                <a:gd name="T0" fmla="*/ 827 w 1307"/>
                <a:gd name="T1" fmla="*/ 283 h 841"/>
                <a:gd name="T2" fmla="*/ 1216 w 1307"/>
                <a:gd name="T3" fmla="*/ 321 h 841"/>
                <a:gd name="T4" fmla="*/ 1307 w 1307"/>
                <a:gd name="T5" fmla="*/ 404 h 841"/>
                <a:gd name="T6" fmla="*/ 707 w 1307"/>
                <a:gd name="T7" fmla="*/ 496 h 841"/>
                <a:gd name="T8" fmla="*/ 520 w 1307"/>
                <a:gd name="T9" fmla="*/ 760 h 841"/>
                <a:gd name="T10" fmla="*/ 535 w 1307"/>
                <a:gd name="T11" fmla="*/ 772 h 841"/>
                <a:gd name="T12" fmla="*/ 483 w 1307"/>
                <a:gd name="T13" fmla="*/ 841 h 841"/>
                <a:gd name="T14" fmla="*/ 0 w 1307"/>
                <a:gd name="T15" fmla="*/ 474 h 841"/>
                <a:gd name="T16" fmla="*/ 426 w 1307"/>
                <a:gd name="T17" fmla="*/ 0 h 841"/>
                <a:gd name="T18" fmla="*/ 673 w 1307"/>
                <a:gd name="T19" fmla="*/ 212 h 841"/>
                <a:gd name="T20" fmla="*/ 827 w 1307"/>
                <a:gd name="T21" fmla="*/ 283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7" h="841">
                  <a:moveTo>
                    <a:pt x="827" y="283"/>
                  </a:moveTo>
                  <a:cubicBezTo>
                    <a:pt x="827" y="283"/>
                    <a:pt x="940" y="530"/>
                    <a:pt x="1216" y="321"/>
                  </a:cubicBezTo>
                  <a:cubicBezTo>
                    <a:pt x="1307" y="404"/>
                    <a:pt x="1307" y="404"/>
                    <a:pt x="1307" y="404"/>
                  </a:cubicBezTo>
                  <a:cubicBezTo>
                    <a:pt x="1307" y="404"/>
                    <a:pt x="1070" y="790"/>
                    <a:pt x="707" y="496"/>
                  </a:cubicBezTo>
                  <a:cubicBezTo>
                    <a:pt x="520" y="760"/>
                    <a:pt x="520" y="760"/>
                    <a:pt x="520" y="760"/>
                  </a:cubicBezTo>
                  <a:cubicBezTo>
                    <a:pt x="535" y="772"/>
                    <a:pt x="535" y="772"/>
                    <a:pt x="535" y="772"/>
                  </a:cubicBezTo>
                  <a:cubicBezTo>
                    <a:pt x="483" y="841"/>
                    <a:pt x="483" y="841"/>
                    <a:pt x="483" y="841"/>
                  </a:cubicBezTo>
                  <a:cubicBezTo>
                    <a:pt x="0" y="474"/>
                    <a:pt x="0" y="474"/>
                    <a:pt x="0" y="474"/>
                  </a:cubicBezTo>
                  <a:cubicBezTo>
                    <a:pt x="426" y="0"/>
                    <a:pt x="426" y="0"/>
                    <a:pt x="426" y="0"/>
                  </a:cubicBezTo>
                  <a:cubicBezTo>
                    <a:pt x="673" y="212"/>
                    <a:pt x="673" y="212"/>
                    <a:pt x="673" y="212"/>
                  </a:cubicBezTo>
                  <a:cubicBezTo>
                    <a:pt x="827" y="283"/>
                    <a:pt x="827" y="283"/>
                    <a:pt x="827" y="28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2017713" y="3121025"/>
              <a:ext cx="1335088" cy="1409700"/>
            </a:xfrm>
            <a:custGeom>
              <a:avLst/>
              <a:gdLst>
                <a:gd name="T0" fmla="*/ 515 w 573"/>
                <a:gd name="T1" fmla="*/ 9 h 605"/>
                <a:gd name="T2" fmla="*/ 0 w 573"/>
                <a:gd name="T3" fmla="*/ 504 h 605"/>
                <a:gd name="T4" fmla="*/ 132 w 573"/>
                <a:gd name="T5" fmla="*/ 605 h 605"/>
                <a:gd name="T6" fmla="*/ 429 w 573"/>
                <a:gd name="T7" fmla="*/ 242 h 605"/>
                <a:gd name="T8" fmla="*/ 473 w 573"/>
                <a:gd name="T9" fmla="*/ 211 h 605"/>
                <a:gd name="T10" fmla="*/ 573 w 573"/>
                <a:gd name="T11" fmla="*/ 101 h 605"/>
                <a:gd name="T12" fmla="*/ 515 w 573"/>
                <a:gd name="T13" fmla="*/ 9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3" h="605">
                  <a:moveTo>
                    <a:pt x="515" y="9"/>
                  </a:moveTo>
                  <a:cubicBezTo>
                    <a:pt x="515" y="9"/>
                    <a:pt x="150" y="0"/>
                    <a:pt x="0" y="504"/>
                  </a:cubicBezTo>
                  <a:cubicBezTo>
                    <a:pt x="132" y="605"/>
                    <a:pt x="132" y="605"/>
                    <a:pt x="132" y="605"/>
                  </a:cubicBezTo>
                  <a:cubicBezTo>
                    <a:pt x="132" y="605"/>
                    <a:pt x="257" y="311"/>
                    <a:pt x="429" y="242"/>
                  </a:cubicBezTo>
                  <a:cubicBezTo>
                    <a:pt x="446" y="235"/>
                    <a:pt x="461" y="224"/>
                    <a:pt x="473" y="211"/>
                  </a:cubicBezTo>
                  <a:cubicBezTo>
                    <a:pt x="573" y="101"/>
                    <a:pt x="573" y="101"/>
                    <a:pt x="573" y="101"/>
                  </a:cubicBezTo>
                  <a:lnTo>
                    <a:pt x="515" y="9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1970088" y="3086100"/>
              <a:ext cx="1382713" cy="1409700"/>
            </a:xfrm>
            <a:custGeom>
              <a:avLst/>
              <a:gdLst>
                <a:gd name="T0" fmla="*/ 535 w 593"/>
                <a:gd name="T1" fmla="*/ 24 h 605"/>
                <a:gd name="T2" fmla="*/ 0 w 593"/>
                <a:gd name="T3" fmla="*/ 505 h 605"/>
                <a:gd name="T4" fmla="*/ 132 w 593"/>
                <a:gd name="T5" fmla="*/ 605 h 605"/>
                <a:gd name="T6" fmla="*/ 436 w 593"/>
                <a:gd name="T7" fmla="*/ 239 h 605"/>
                <a:gd name="T8" fmla="*/ 467 w 593"/>
                <a:gd name="T9" fmla="*/ 222 h 605"/>
                <a:gd name="T10" fmla="*/ 593 w 593"/>
                <a:gd name="T11" fmla="*/ 116 h 605"/>
                <a:gd name="T12" fmla="*/ 535 w 593"/>
                <a:gd name="T13" fmla="*/ 24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3" h="605">
                  <a:moveTo>
                    <a:pt x="535" y="24"/>
                  </a:moveTo>
                  <a:cubicBezTo>
                    <a:pt x="535" y="24"/>
                    <a:pt x="150" y="0"/>
                    <a:pt x="0" y="505"/>
                  </a:cubicBezTo>
                  <a:cubicBezTo>
                    <a:pt x="132" y="605"/>
                    <a:pt x="132" y="605"/>
                    <a:pt x="132" y="605"/>
                  </a:cubicBezTo>
                  <a:cubicBezTo>
                    <a:pt x="132" y="605"/>
                    <a:pt x="261" y="302"/>
                    <a:pt x="436" y="239"/>
                  </a:cubicBezTo>
                  <a:cubicBezTo>
                    <a:pt x="448" y="235"/>
                    <a:pt x="458" y="229"/>
                    <a:pt x="467" y="222"/>
                  </a:cubicBezTo>
                  <a:cubicBezTo>
                    <a:pt x="593" y="116"/>
                    <a:pt x="593" y="116"/>
                    <a:pt x="593" y="116"/>
                  </a:cubicBezTo>
                  <a:lnTo>
                    <a:pt x="535" y="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3378200" y="3408363"/>
              <a:ext cx="823913" cy="563563"/>
            </a:xfrm>
            <a:custGeom>
              <a:avLst/>
              <a:gdLst>
                <a:gd name="T0" fmla="*/ 340 w 354"/>
                <a:gd name="T1" fmla="*/ 218 h 242"/>
                <a:gd name="T2" fmla="*/ 14 w 354"/>
                <a:gd name="T3" fmla="*/ 0 h 242"/>
                <a:gd name="T4" fmla="*/ 0 w 354"/>
                <a:gd name="T5" fmla="*/ 19 h 242"/>
                <a:gd name="T6" fmla="*/ 354 w 354"/>
                <a:gd name="T7" fmla="*/ 242 h 242"/>
                <a:gd name="T8" fmla="*/ 340 w 354"/>
                <a:gd name="T9" fmla="*/ 218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4" h="242">
                  <a:moveTo>
                    <a:pt x="340" y="218"/>
                  </a:moveTo>
                  <a:cubicBezTo>
                    <a:pt x="340" y="218"/>
                    <a:pt x="151" y="200"/>
                    <a:pt x="14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109" y="223"/>
                    <a:pt x="354" y="242"/>
                  </a:cubicBezTo>
                  <a:lnTo>
                    <a:pt x="340" y="218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2732088" y="3294063"/>
              <a:ext cx="303213" cy="303213"/>
            </a:xfrm>
            <a:custGeom>
              <a:avLst/>
              <a:gdLst>
                <a:gd name="T0" fmla="*/ 111 w 130"/>
                <a:gd name="T1" fmla="*/ 100 h 130"/>
                <a:gd name="T2" fmla="*/ 30 w 130"/>
                <a:gd name="T3" fmla="*/ 111 h 130"/>
                <a:gd name="T4" fmla="*/ 19 w 130"/>
                <a:gd name="T5" fmla="*/ 30 h 130"/>
                <a:gd name="T6" fmla="*/ 100 w 130"/>
                <a:gd name="T7" fmla="*/ 19 h 130"/>
                <a:gd name="T8" fmla="*/ 111 w 130"/>
                <a:gd name="T9" fmla="*/ 10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130">
                  <a:moveTo>
                    <a:pt x="111" y="100"/>
                  </a:moveTo>
                  <a:cubicBezTo>
                    <a:pt x="92" y="125"/>
                    <a:pt x="55" y="130"/>
                    <a:pt x="30" y="111"/>
                  </a:cubicBezTo>
                  <a:cubicBezTo>
                    <a:pt x="5" y="92"/>
                    <a:pt x="0" y="56"/>
                    <a:pt x="19" y="30"/>
                  </a:cubicBezTo>
                  <a:cubicBezTo>
                    <a:pt x="38" y="5"/>
                    <a:pt x="74" y="0"/>
                    <a:pt x="100" y="19"/>
                  </a:cubicBezTo>
                  <a:cubicBezTo>
                    <a:pt x="125" y="39"/>
                    <a:pt x="130" y="75"/>
                    <a:pt x="111" y="100"/>
                  </a:cubicBezTo>
                  <a:close/>
                </a:path>
              </a:pathLst>
            </a:custGeom>
            <a:solidFill>
              <a:srgbClr val="DE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2754313" y="3317875"/>
              <a:ext cx="257175" cy="258763"/>
            </a:xfrm>
            <a:custGeom>
              <a:avLst/>
              <a:gdLst>
                <a:gd name="T0" fmla="*/ 95 w 111"/>
                <a:gd name="T1" fmla="*/ 85 h 111"/>
                <a:gd name="T2" fmla="*/ 26 w 111"/>
                <a:gd name="T3" fmla="*/ 94 h 111"/>
                <a:gd name="T4" fmla="*/ 17 w 111"/>
                <a:gd name="T5" fmla="*/ 26 h 111"/>
                <a:gd name="T6" fmla="*/ 86 w 111"/>
                <a:gd name="T7" fmla="*/ 16 h 111"/>
                <a:gd name="T8" fmla="*/ 95 w 111"/>
                <a:gd name="T9" fmla="*/ 8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11">
                  <a:moveTo>
                    <a:pt x="95" y="85"/>
                  </a:moveTo>
                  <a:cubicBezTo>
                    <a:pt x="79" y="107"/>
                    <a:pt x="48" y="111"/>
                    <a:pt x="26" y="94"/>
                  </a:cubicBezTo>
                  <a:cubicBezTo>
                    <a:pt x="5" y="78"/>
                    <a:pt x="0" y="47"/>
                    <a:pt x="17" y="26"/>
                  </a:cubicBezTo>
                  <a:cubicBezTo>
                    <a:pt x="33" y="4"/>
                    <a:pt x="64" y="0"/>
                    <a:pt x="86" y="16"/>
                  </a:cubicBezTo>
                  <a:cubicBezTo>
                    <a:pt x="107" y="32"/>
                    <a:pt x="111" y="63"/>
                    <a:pt x="95" y="85"/>
                  </a:cubicBez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0"/>
            <p:cNvSpPr/>
            <p:nvPr/>
          </p:nvSpPr>
          <p:spPr bwMode="auto">
            <a:xfrm>
              <a:off x="4268788" y="4194175"/>
              <a:ext cx="269875" cy="481013"/>
            </a:xfrm>
            <a:custGeom>
              <a:avLst/>
              <a:gdLst>
                <a:gd name="T0" fmla="*/ 116 w 116"/>
                <a:gd name="T1" fmla="*/ 1 h 207"/>
                <a:gd name="T2" fmla="*/ 98 w 116"/>
                <a:gd name="T3" fmla="*/ 204 h 207"/>
                <a:gd name="T4" fmla="*/ 0 w 116"/>
                <a:gd name="T5" fmla="*/ 187 h 207"/>
                <a:gd name="T6" fmla="*/ 41 w 116"/>
                <a:gd name="T7" fmla="*/ 99 h 207"/>
                <a:gd name="T8" fmla="*/ 109 w 116"/>
                <a:gd name="T9" fmla="*/ 0 h 207"/>
                <a:gd name="T10" fmla="*/ 116 w 116"/>
                <a:gd name="T11" fmla="*/ 1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207">
                  <a:moveTo>
                    <a:pt x="116" y="1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98" y="204"/>
                    <a:pt x="49" y="207"/>
                    <a:pt x="0" y="187"/>
                  </a:cubicBezTo>
                  <a:cubicBezTo>
                    <a:pt x="0" y="187"/>
                    <a:pt x="12" y="148"/>
                    <a:pt x="41" y="99"/>
                  </a:cubicBezTo>
                  <a:cubicBezTo>
                    <a:pt x="66" y="60"/>
                    <a:pt x="95" y="16"/>
                    <a:pt x="109" y="0"/>
                  </a:cubicBezTo>
                  <a:cubicBezTo>
                    <a:pt x="111" y="1"/>
                    <a:pt x="116" y="1"/>
                    <a:pt x="116" y="1"/>
                  </a:cubicBezTo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1"/>
            <p:cNvSpPr/>
            <p:nvPr/>
          </p:nvSpPr>
          <p:spPr bwMode="auto">
            <a:xfrm>
              <a:off x="4987925" y="4027488"/>
              <a:ext cx="265113" cy="296863"/>
            </a:xfrm>
            <a:custGeom>
              <a:avLst/>
              <a:gdLst>
                <a:gd name="T0" fmla="*/ 129 w 167"/>
                <a:gd name="T1" fmla="*/ 187 h 187"/>
                <a:gd name="T2" fmla="*/ 0 w 167"/>
                <a:gd name="T3" fmla="*/ 24 h 187"/>
                <a:gd name="T4" fmla="*/ 35 w 167"/>
                <a:gd name="T5" fmla="*/ 0 h 187"/>
                <a:gd name="T6" fmla="*/ 167 w 167"/>
                <a:gd name="T7" fmla="*/ 140 h 187"/>
                <a:gd name="T8" fmla="*/ 129 w 167"/>
                <a:gd name="T9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187">
                  <a:moveTo>
                    <a:pt x="129" y="187"/>
                  </a:moveTo>
                  <a:lnTo>
                    <a:pt x="0" y="24"/>
                  </a:lnTo>
                  <a:lnTo>
                    <a:pt x="35" y="0"/>
                  </a:lnTo>
                  <a:lnTo>
                    <a:pt x="167" y="140"/>
                  </a:lnTo>
                  <a:lnTo>
                    <a:pt x="129" y="187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2"/>
            <p:cNvSpPr/>
            <p:nvPr/>
          </p:nvSpPr>
          <p:spPr bwMode="auto">
            <a:xfrm>
              <a:off x="4987925" y="4027488"/>
              <a:ext cx="265113" cy="296863"/>
            </a:xfrm>
            <a:custGeom>
              <a:avLst/>
              <a:gdLst>
                <a:gd name="T0" fmla="*/ 129 w 167"/>
                <a:gd name="T1" fmla="*/ 187 h 187"/>
                <a:gd name="T2" fmla="*/ 0 w 167"/>
                <a:gd name="T3" fmla="*/ 24 h 187"/>
                <a:gd name="T4" fmla="*/ 35 w 167"/>
                <a:gd name="T5" fmla="*/ 0 h 187"/>
                <a:gd name="T6" fmla="*/ 167 w 167"/>
                <a:gd name="T7" fmla="*/ 140 h 187"/>
                <a:gd name="T8" fmla="*/ 129 w 167"/>
                <a:gd name="T9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187">
                  <a:moveTo>
                    <a:pt x="129" y="187"/>
                  </a:moveTo>
                  <a:lnTo>
                    <a:pt x="0" y="24"/>
                  </a:lnTo>
                  <a:lnTo>
                    <a:pt x="35" y="0"/>
                  </a:lnTo>
                  <a:lnTo>
                    <a:pt x="167" y="140"/>
                  </a:lnTo>
                  <a:lnTo>
                    <a:pt x="129" y="18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33"/>
            <p:cNvSpPr>
              <a:spLocks noEditPoints="1"/>
            </p:cNvSpPr>
            <p:nvPr/>
          </p:nvSpPr>
          <p:spPr bwMode="auto">
            <a:xfrm>
              <a:off x="3890963" y="4165600"/>
              <a:ext cx="1397000" cy="508000"/>
            </a:xfrm>
            <a:custGeom>
              <a:avLst/>
              <a:gdLst>
                <a:gd name="T0" fmla="*/ 600 w 600"/>
                <a:gd name="T1" fmla="*/ 14 h 218"/>
                <a:gd name="T2" fmla="*/ 585 w 600"/>
                <a:gd name="T3" fmla="*/ 36 h 218"/>
                <a:gd name="T4" fmla="*/ 585 w 600"/>
                <a:gd name="T5" fmla="*/ 36 h 218"/>
                <a:gd name="T6" fmla="*/ 585 w 600"/>
                <a:gd name="T7" fmla="*/ 36 h 218"/>
                <a:gd name="T8" fmla="*/ 559 w 600"/>
                <a:gd name="T9" fmla="*/ 68 h 218"/>
                <a:gd name="T10" fmla="*/ 559 w 600"/>
                <a:gd name="T11" fmla="*/ 68 h 218"/>
                <a:gd name="T12" fmla="*/ 269 w 600"/>
                <a:gd name="T13" fmla="*/ 217 h 218"/>
                <a:gd name="T14" fmla="*/ 260 w 600"/>
                <a:gd name="T15" fmla="*/ 216 h 218"/>
                <a:gd name="T16" fmla="*/ 256 w 600"/>
                <a:gd name="T17" fmla="*/ 216 h 218"/>
                <a:gd name="T18" fmla="*/ 162 w 600"/>
                <a:gd name="T19" fmla="*/ 199 h 218"/>
                <a:gd name="T20" fmla="*/ 0 w 600"/>
                <a:gd name="T21" fmla="*/ 106 h 218"/>
                <a:gd name="T22" fmla="*/ 270 w 600"/>
                <a:gd name="T23" fmla="*/ 218 h 218"/>
                <a:gd name="T24" fmla="*/ 600 w 600"/>
                <a:gd name="T25" fmla="*/ 14 h 218"/>
                <a:gd name="T26" fmla="*/ 585 w 600"/>
                <a:gd name="T27" fmla="*/ 0 h 218"/>
                <a:gd name="T28" fmla="*/ 585 w 600"/>
                <a:gd name="T29" fmla="*/ 0 h 218"/>
                <a:gd name="T30" fmla="*/ 600 w 600"/>
                <a:gd name="T31" fmla="*/ 14 h 218"/>
                <a:gd name="T32" fmla="*/ 600 w 600"/>
                <a:gd name="T33" fmla="*/ 14 h 218"/>
                <a:gd name="T34" fmla="*/ 585 w 600"/>
                <a:gd name="T35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00" h="218">
                  <a:moveTo>
                    <a:pt x="600" y="14"/>
                  </a:moveTo>
                  <a:cubicBezTo>
                    <a:pt x="600" y="14"/>
                    <a:pt x="595" y="23"/>
                    <a:pt x="585" y="36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78" y="45"/>
                    <a:pt x="570" y="56"/>
                    <a:pt x="559" y="68"/>
                  </a:cubicBezTo>
                  <a:cubicBezTo>
                    <a:pt x="559" y="68"/>
                    <a:pt x="559" y="68"/>
                    <a:pt x="559" y="68"/>
                  </a:cubicBezTo>
                  <a:cubicBezTo>
                    <a:pt x="507" y="128"/>
                    <a:pt x="406" y="217"/>
                    <a:pt x="269" y="217"/>
                  </a:cubicBezTo>
                  <a:cubicBezTo>
                    <a:pt x="266" y="217"/>
                    <a:pt x="263" y="217"/>
                    <a:pt x="260" y="216"/>
                  </a:cubicBezTo>
                  <a:cubicBezTo>
                    <a:pt x="260" y="216"/>
                    <a:pt x="259" y="216"/>
                    <a:pt x="256" y="216"/>
                  </a:cubicBezTo>
                  <a:cubicBezTo>
                    <a:pt x="243" y="216"/>
                    <a:pt x="203" y="215"/>
                    <a:pt x="162" y="199"/>
                  </a:cubicBezTo>
                  <a:cubicBezTo>
                    <a:pt x="111" y="182"/>
                    <a:pt x="57" y="152"/>
                    <a:pt x="0" y="106"/>
                  </a:cubicBezTo>
                  <a:cubicBezTo>
                    <a:pt x="100" y="188"/>
                    <a:pt x="191" y="218"/>
                    <a:pt x="270" y="218"/>
                  </a:cubicBezTo>
                  <a:cubicBezTo>
                    <a:pt x="476" y="218"/>
                    <a:pt x="600" y="15"/>
                    <a:pt x="600" y="14"/>
                  </a:cubicBezTo>
                  <a:moveTo>
                    <a:pt x="585" y="0"/>
                  </a:moveTo>
                  <a:cubicBezTo>
                    <a:pt x="585" y="0"/>
                    <a:pt x="585" y="0"/>
                    <a:pt x="585" y="0"/>
                  </a:cubicBezTo>
                  <a:cubicBezTo>
                    <a:pt x="600" y="14"/>
                    <a:pt x="600" y="14"/>
                    <a:pt x="600" y="14"/>
                  </a:cubicBezTo>
                  <a:cubicBezTo>
                    <a:pt x="600" y="14"/>
                    <a:pt x="600" y="14"/>
                    <a:pt x="600" y="14"/>
                  </a:cubicBezTo>
                  <a:cubicBezTo>
                    <a:pt x="585" y="0"/>
                    <a:pt x="585" y="0"/>
                    <a:pt x="585" y="0"/>
                  </a:cubicBezTo>
                </a:path>
              </a:pathLst>
            </a:custGeom>
            <a:solidFill>
              <a:srgbClr val="D5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34"/>
            <p:cNvSpPr>
              <a:spLocks noEditPoints="1"/>
            </p:cNvSpPr>
            <p:nvPr/>
          </p:nvSpPr>
          <p:spPr bwMode="auto">
            <a:xfrm>
              <a:off x="3890963" y="4165600"/>
              <a:ext cx="1397000" cy="506413"/>
            </a:xfrm>
            <a:custGeom>
              <a:avLst/>
              <a:gdLst>
                <a:gd name="T0" fmla="*/ 22 w 600"/>
                <a:gd name="T1" fmla="*/ 76 h 217"/>
                <a:gd name="T2" fmla="*/ 0 w 600"/>
                <a:gd name="T3" fmla="*/ 106 h 217"/>
                <a:gd name="T4" fmla="*/ 0 w 600"/>
                <a:gd name="T5" fmla="*/ 106 h 217"/>
                <a:gd name="T6" fmla="*/ 162 w 600"/>
                <a:gd name="T7" fmla="*/ 199 h 217"/>
                <a:gd name="T8" fmla="*/ 162 w 600"/>
                <a:gd name="T9" fmla="*/ 199 h 217"/>
                <a:gd name="T10" fmla="*/ 175 w 600"/>
                <a:gd name="T11" fmla="*/ 164 h 217"/>
                <a:gd name="T12" fmla="*/ 22 w 600"/>
                <a:gd name="T13" fmla="*/ 76 h 217"/>
                <a:gd name="T14" fmla="*/ 543 w 600"/>
                <a:gd name="T15" fmla="*/ 47 h 217"/>
                <a:gd name="T16" fmla="*/ 271 w 600"/>
                <a:gd name="T17" fmla="*/ 179 h 217"/>
                <a:gd name="T18" fmla="*/ 264 w 600"/>
                <a:gd name="T19" fmla="*/ 179 h 217"/>
                <a:gd name="T20" fmla="*/ 260 w 600"/>
                <a:gd name="T21" fmla="*/ 216 h 217"/>
                <a:gd name="T22" fmla="*/ 260 w 600"/>
                <a:gd name="T23" fmla="*/ 216 h 217"/>
                <a:gd name="T24" fmla="*/ 269 w 600"/>
                <a:gd name="T25" fmla="*/ 217 h 217"/>
                <a:gd name="T26" fmla="*/ 559 w 600"/>
                <a:gd name="T27" fmla="*/ 68 h 217"/>
                <a:gd name="T28" fmla="*/ 543 w 600"/>
                <a:gd name="T29" fmla="*/ 47 h 217"/>
                <a:gd name="T30" fmla="*/ 585 w 600"/>
                <a:gd name="T31" fmla="*/ 36 h 217"/>
                <a:gd name="T32" fmla="*/ 559 w 600"/>
                <a:gd name="T33" fmla="*/ 68 h 217"/>
                <a:gd name="T34" fmla="*/ 585 w 600"/>
                <a:gd name="T35" fmla="*/ 36 h 217"/>
                <a:gd name="T36" fmla="*/ 585 w 600"/>
                <a:gd name="T37" fmla="*/ 0 h 217"/>
                <a:gd name="T38" fmla="*/ 569 w 600"/>
                <a:gd name="T39" fmla="*/ 19 h 217"/>
                <a:gd name="T40" fmla="*/ 585 w 600"/>
                <a:gd name="T41" fmla="*/ 36 h 217"/>
                <a:gd name="T42" fmla="*/ 600 w 600"/>
                <a:gd name="T43" fmla="*/ 14 h 217"/>
                <a:gd name="T44" fmla="*/ 600 w 600"/>
                <a:gd name="T45" fmla="*/ 14 h 217"/>
                <a:gd name="T46" fmla="*/ 585 w 600"/>
                <a:gd name="T47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00" h="217">
                  <a:moveTo>
                    <a:pt x="22" y="76"/>
                  </a:move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57" y="152"/>
                    <a:pt x="111" y="182"/>
                    <a:pt x="162" y="199"/>
                  </a:cubicBezTo>
                  <a:cubicBezTo>
                    <a:pt x="162" y="199"/>
                    <a:pt x="162" y="199"/>
                    <a:pt x="162" y="199"/>
                  </a:cubicBezTo>
                  <a:cubicBezTo>
                    <a:pt x="162" y="199"/>
                    <a:pt x="166" y="185"/>
                    <a:pt x="175" y="164"/>
                  </a:cubicBezTo>
                  <a:cubicBezTo>
                    <a:pt x="82" y="136"/>
                    <a:pt x="22" y="76"/>
                    <a:pt x="22" y="76"/>
                  </a:cubicBezTo>
                  <a:moveTo>
                    <a:pt x="543" y="47"/>
                  </a:moveTo>
                  <a:cubicBezTo>
                    <a:pt x="446" y="147"/>
                    <a:pt x="352" y="179"/>
                    <a:pt x="271" y="179"/>
                  </a:cubicBezTo>
                  <a:cubicBezTo>
                    <a:pt x="268" y="179"/>
                    <a:pt x="266" y="179"/>
                    <a:pt x="264" y="179"/>
                  </a:cubicBezTo>
                  <a:cubicBezTo>
                    <a:pt x="260" y="216"/>
                    <a:pt x="260" y="216"/>
                    <a:pt x="260" y="216"/>
                  </a:cubicBezTo>
                  <a:cubicBezTo>
                    <a:pt x="260" y="216"/>
                    <a:pt x="260" y="216"/>
                    <a:pt x="260" y="216"/>
                  </a:cubicBezTo>
                  <a:cubicBezTo>
                    <a:pt x="263" y="217"/>
                    <a:pt x="266" y="217"/>
                    <a:pt x="269" y="217"/>
                  </a:cubicBezTo>
                  <a:cubicBezTo>
                    <a:pt x="406" y="217"/>
                    <a:pt x="507" y="128"/>
                    <a:pt x="559" y="68"/>
                  </a:cubicBezTo>
                  <a:cubicBezTo>
                    <a:pt x="543" y="47"/>
                    <a:pt x="543" y="47"/>
                    <a:pt x="543" y="47"/>
                  </a:cubicBezTo>
                  <a:moveTo>
                    <a:pt x="585" y="36"/>
                  </a:moveTo>
                  <a:cubicBezTo>
                    <a:pt x="559" y="68"/>
                    <a:pt x="559" y="68"/>
                    <a:pt x="559" y="68"/>
                  </a:cubicBezTo>
                  <a:cubicBezTo>
                    <a:pt x="570" y="56"/>
                    <a:pt x="578" y="45"/>
                    <a:pt x="585" y="36"/>
                  </a:cubicBezTo>
                  <a:moveTo>
                    <a:pt x="585" y="0"/>
                  </a:moveTo>
                  <a:cubicBezTo>
                    <a:pt x="580" y="6"/>
                    <a:pt x="574" y="13"/>
                    <a:pt x="569" y="19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95" y="23"/>
                    <a:pt x="600" y="14"/>
                    <a:pt x="600" y="14"/>
                  </a:cubicBezTo>
                  <a:cubicBezTo>
                    <a:pt x="600" y="14"/>
                    <a:pt x="600" y="14"/>
                    <a:pt x="600" y="14"/>
                  </a:cubicBezTo>
                  <a:cubicBezTo>
                    <a:pt x="585" y="0"/>
                    <a:pt x="585" y="0"/>
                    <a:pt x="585" y="0"/>
                  </a:cubicBezTo>
                </a:path>
              </a:pathLst>
            </a:custGeom>
            <a:solidFill>
              <a:srgbClr val="D5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35"/>
            <p:cNvSpPr/>
            <p:nvPr/>
          </p:nvSpPr>
          <p:spPr bwMode="auto">
            <a:xfrm>
              <a:off x="4268788" y="4548188"/>
              <a:ext cx="236538" cy="120650"/>
            </a:xfrm>
            <a:custGeom>
              <a:avLst/>
              <a:gdLst>
                <a:gd name="T0" fmla="*/ 13 w 102"/>
                <a:gd name="T1" fmla="*/ 0 h 52"/>
                <a:gd name="T2" fmla="*/ 0 w 102"/>
                <a:gd name="T3" fmla="*/ 35 h 52"/>
                <a:gd name="T4" fmla="*/ 0 w 102"/>
                <a:gd name="T5" fmla="*/ 35 h 52"/>
                <a:gd name="T6" fmla="*/ 94 w 102"/>
                <a:gd name="T7" fmla="*/ 52 h 52"/>
                <a:gd name="T8" fmla="*/ 98 w 102"/>
                <a:gd name="T9" fmla="*/ 52 h 52"/>
                <a:gd name="T10" fmla="*/ 98 w 102"/>
                <a:gd name="T11" fmla="*/ 52 h 52"/>
                <a:gd name="T12" fmla="*/ 102 w 102"/>
                <a:gd name="T13" fmla="*/ 15 h 52"/>
                <a:gd name="T14" fmla="*/ 13 w 102"/>
                <a:gd name="T1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52">
                  <a:moveTo>
                    <a:pt x="13" y="0"/>
                  </a:moveTo>
                  <a:cubicBezTo>
                    <a:pt x="4" y="21"/>
                    <a:pt x="0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41" y="51"/>
                    <a:pt x="81" y="52"/>
                    <a:pt x="94" y="52"/>
                  </a:cubicBezTo>
                  <a:cubicBezTo>
                    <a:pt x="97" y="52"/>
                    <a:pt x="98" y="52"/>
                    <a:pt x="98" y="52"/>
                  </a:cubicBezTo>
                  <a:cubicBezTo>
                    <a:pt x="98" y="52"/>
                    <a:pt x="98" y="52"/>
                    <a:pt x="98" y="52"/>
                  </a:cubicBezTo>
                  <a:cubicBezTo>
                    <a:pt x="102" y="15"/>
                    <a:pt x="102" y="15"/>
                    <a:pt x="102" y="15"/>
                  </a:cubicBezTo>
                  <a:cubicBezTo>
                    <a:pt x="70" y="14"/>
                    <a:pt x="40" y="8"/>
                    <a:pt x="13" y="0"/>
                  </a:cubicBezTo>
                </a:path>
              </a:pathLst>
            </a:custGeom>
            <a:solidFill>
              <a:srgbClr val="A9AA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36"/>
            <p:cNvSpPr/>
            <p:nvPr/>
          </p:nvSpPr>
          <p:spPr bwMode="auto">
            <a:xfrm>
              <a:off x="5156200" y="4210050"/>
              <a:ext cx="96838" cy="114300"/>
            </a:xfrm>
            <a:custGeom>
              <a:avLst/>
              <a:gdLst>
                <a:gd name="T0" fmla="*/ 26 w 42"/>
                <a:gd name="T1" fmla="*/ 0 h 49"/>
                <a:gd name="T2" fmla="*/ 0 w 42"/>
                <a:gd name="T3" fmla="*/ 28 h 49"/>
                <a:gd name="T4" fmla="*/ 16 w 42"/>
                <a:gd name="T5" fmla="*/ 49 h 49"/>
                <a:gd name="T6" fmla="*/ 16 w 42"/>
                <a:gd name="T7" fmla="*/ 49 h 49"/>
                <a:gd name="T8" fmla="*/ 42 w 42"/>
                <a:gd name="T9" fmla="*/ 17 h 49"/>
                <a:gd name="T10" fmla="*/ 42 w 42"/>
                <a:gd name="T11" fmla="*/ 17 h 49"/>
                <a:gd name="T12" fmla="*/ 42 w 42"/>
                <a:gd name="T13" fmla="*/ 17 h 49"/>
                <a:gd name="T14" fmla="*/ 26 w 42"/>
                <a:gd name="T1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49">
                  <a:moveTo>
                    <a:pt x="26" y="0"/>
                  </a:moveTo>
                  <a:cubicBezTo>
                    <a:pt x="17" y="10"/>
                    <a:pt x="9" y="19"/>
                    <a:pt x="0" y="2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A9AA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37"/>
            <p:cNvSpPr/>
            <p:nvPr/>
          </p:nvSpPr>
          <p:spPr bwMode="auto">
            <a:xfrm>
              <a:off x="2266950" y="3492500"/>
              <a:ext cx="381000" cy="442913"/>
            </a:xfrm>
            <a:custGeom>
              <a:avLst/>
              <a:gdLst>
                <a:gd name="T0" fmla="*/ 151 w 164"/>
                <a:gd name="T1" fmla="*/ 190 h 190"/>
                <a:gd name="T2" fmla="*/ 0 w 164"/>
                <a:gd name="T3" fmla="*/ 67 h 190"/>
                <a:gd name="T4" fmla="*/ 58 w 164"/>
                <a:gd name="T5" fmla="*/ 0 h 190"/>
                <a:gd name="T6" fmla="*/ 164 w 164"/>
                <a:gd name="T7" fmla="*/ 175 h 190"/>
                <a:gd name="T8" fmla="*/ 151 w 164"/>
                <a:gd name="T9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90">
                  <a:moveTo>
                    <a:pt x="151" y="190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0" y="67"/>
                    <a:pt x="30" y="24"/>
                    <a:pt x="58" y="0"/>
                  </a:cubicBezTo>
                  <a:cubicBezTo>
                    <a:pt x="164" y="175"/>
                    <a:pt x="164" y="175"/>
                    <a:pt x="164" y="175"/>
                  </a:cubicBezTo>
                  <a:lnTo>
                    <a:pt x="151" y="190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38"/>
            <p:cNvSpPr/>
            <p:nvPr/>
          </p:nvSpPr>
          <p:spPr bwMode="auto">
            <a:xfrm>
              <a:off x="2000250" y="4067175"/>
              <a:ext cx="366713" cy="336550"/>
            </a:xfrm>
            <a:custGeom>
              <a:avLst/>
              <a:gdLst>
                <a:gd name="T0" fmla="*/ 0 w 231"/>
                <a:gd name="T1" fmla="*/ 60 h 212"/>
                <a:gd name="T2" fmla="*/ 202 w 231"/>
                <a:gd name="T3" fmla="*/ 212 h 212"/>
                <a:gd name="T4" fmla="*/ 231 w 231"/>
                <a:gd name="T5" fmla="*/ 157 h 212"/>
                <a:gd name="T6" fmla="*/ 22 w 231"/>
                <a:gd name="T7" fmla="*/ 0 h 212"/>
                <a:gd name="T8" fmla="*/ 0 w 231"/>
                <a:gd name="T9" fmla="*/ 6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212">
                  <a:moveTo>
                    <a:pt x="0" y="60"/>
                  </a:moveTo>
                  <a:lnTo>
                    <a:pt x="202" y="212"/>
                  </a:lnTo>
                  <a:lnTo>
                    <a:pt x="231" y="157"/>
                  </a:lnTo>
                  <a:lnTo>
                    <a:pt x="22" y="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39"/>
            <p:cNvSpPr/>
            <p:nvPr/>
          </p:nvSpPr>
          <p:spPr bwMode="auto">
            <a:xfrm>
              <a:off x="2422525" y="4195763"/>
              <a:ext cx="1069975" cy="831850"/>
            </a:xfrm>
            <a:custGeom>
              <a:avLst/>
              <a:gdLst>
                <a:gd name="T0" fmla="*/ 24 w 674"/>
                <a:gd name="T1" fmla="*/ 0 h 524"/>
                <a:gd name="T2" fmla="*/ 674 w 674"/>
                <a:gd name="T3" fmla="*/ 493 h 524"/>
                <a:gd name="T4" fmla="*/ 650 w 674"/>
                <a:gd name="T5" fmla="*/ 524 h 524"/>
                <a:gd name="T6" fmla="*/ 0 w 674"/>
                <a:gd name="T7" fmla="*/ 31 h 524"/>
                <a:gd name="T8" fmla="*/ 24 w 674"/>
                <a:gd name="T9" fmla="*/ 0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4" h="524">
                  <a:moveTo>
                    <a:pt x="24" y="0"/>
                  </a:moveTo>
                  <a:lnTo>
                    <a:pt x="674" y="493"/>
                  </a:lnTo>
                  <a:lnTo>
                    <a:pt x="650" y="524"/>
                  </a:lnTo>
                  <a:lnTo>
                    <a:pt x="0" y="31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0"/>
            <p:cNvSpPr/>
            <p:nvPr/>
          </p:nvSpPr>
          <p:spPr bwMode="auto">
            <a:xfrm>
              <a:off x="5076825" y="3663950"/>
              <a:ext cx="492125" cy="534988"/>
            </a:xfrm>
            <a:custGeom>
              <a:avLst/>
              <a:gdLst>
                <a:gd name="T0" fmla="*/ 208 w 211"/>
                <a:gd name="T1" fmla="*/ 157 h 229"/>
                <a:gd name="T2" fmla="*/ 204 w 211"/>
                <a:gd name="T3" fmla="*/ 146 h 229"/>
                <a:gd name="T4" fmla="*/ 189 w 211"/>
                <a:gd name="T5" fmla="*/ 138 h 229"/>
                <a:gd name="T6" fmla="*/ 157 w 211"/>
                <a:gd name="T7" fmla="*/ 145 h 229"/>
                <a:gd name="T8" fmla="*/ 194 w 211"/>
                <a:gd name="T9" fmla="*/ 105 h 229"/>
                <a:gd name="T10" fmla="*/ 194 w 211"/>
                <a:gd name="T11" fmla="*/ 85 h 229"/>
                <a:gd name="T12" fmla="*/ 188 w 211"/>
                <a:gd name="T13" fmla="*/ 79 h 229"/>
                <a:gd name="T14" fmla="*/ 182 w 211"/>
                <a:gd name="T15" fmla="*/ 75 h 229"/>
                <a:gd name="T16" fmla="*/ 171 w 211"/>
                <a:gd name="T17" fmla="*/ 77 h 229"/>
                <a:gd name="T18" fmla="*/ 120 w 211"/>
                <a:gd name="T19" fmla="*/ 111 h 229"/>
                <a:gd name="T20" fmla="*/ 167 w 211"/>
                <a:gd name="T21" fmla="*/ 49 h 229"/>
                <a:gd name="T22" fmla="*/ 164 w 211"/>
                <a:gd name="T23" fmla="*/ 30 h 229"/>
                <a:gd name="T24" fmla="*/ 156 w 211"/>
                <a:gd name="T25" fmla="*/ 23 h 229"/>
                <a:gd name="T26" fmla="*/ 138 w 211"/>
                <a:gd name="T27" fmla="*/ 24 h 229"/>
                <a:gd name="T28" fmla="*/ 91 w 211"/>
                <a:gd name="T29" fmla="*/ 78 h 229"/>
                <a:gd name="T30" fmla="*/ 102 w 211"/>
                <a:gd name="T31" fmla="*/ 21 h 229"/>
                <a:gd name="T32" fmla="*/ 98 w 211"/>
                <a:gd name="T33" fmla="*/ 5 h 229"/>
                <a:gd name="T34" fmla="*/ 78 w 211"/>
                <a:gd name="T35" fmla="*/ 9 h 229"/>
                <a:gd name="T36" fmla="*/ 43 w 211"/>
                <a:gd name="T37" fmla="*/ 88 h 229"/>
                <a:gd name="T38" fmla="*/ 39 w 211"/>
                <a:gd name="T39" fmla="*/ 60 h 229"/>
                <a:gd name="T40" fmla="*/ 26 w 211"/>
                <a:gd name="T41" fmla="*/ 48 h 229"/>
                <a:gd name="T42" fmla="*/ 16 w 211"/>
                <a:gd name="T43" fmla="*/ 48 h 229"/>
                <a:gd name="T44" fmla="*/ 2 w 211"/>
                <a:gd name="T45" fmla="*/ 61 h 229"/>
                <a:gd name="T46" fmla="*/ 0 w 211"/>
                <a:gd name="T47" fmla="*/ 146 h 229"/>
                <a:gd name="T48" fmla="*/ 76 w 211"/>
                <a:gd name="T49" fmla="*/ 215 h 229"/>
                <a:gd name="T50" fmla="*/ 91 w 211"/>
                <a:gd name="T51" fmla="*/ 229 h 229"/>
                <a:gd name="T52" fmla="*/ 201 w 211"/>
                <a:gd name="T53" fmla="*/ 174 h 229"/>
                <a:gd name="T54" fmla="*/ 208 w 211"/>
                <a:gd name="T55" fmla="*/ 15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1" h="229">
                  <a:moveTo>
                    <a:pt x="208" y="157"/>
                  </a:moveTo>
                  <a:cubicBezTo>
                    <a:pt x="204" y="146"/>
                    <a:pt x="204" y="146"/>
                    <a:pt x="204" y="146"/>
                  </a:cubicBezTo>
                  <a:cubicBezTo>
                    <a:pt x="201" y="140"/>
                    <a:pt x="195" y="137"/>
                    <a:pt x="189" y="138"/>
                  </a:cubicBezTo>
                  <a:cubicBezTo>
                    <a:pt x="157" y="145"/>
                    <a:pt x="157" y="145"/>
                    <a:pt x="157" y="145"/>
                  </a:cubicBezTo>
                  <a:cubicBezTo>
                    <a:pt x="194" y="105"/>
                    <a:pt x="194" y="105"/>
                    <a:pt x="194" y="105"/>
                  </a:cubicBezTo>
                  <a:cubicBezTo>
                    <a:pt x="200" y="100"/>
                    <a:pt x="200" y="90"/>
                    <a:pt x="194" y="85"/>
                  </a:cubicBezTo>
                  <a:cubicBezTo>
                    <a:pt x="188" y="79"/>
                    <a:pt x="188" y="79"/>
                    <a:pt x="188" y="79"/>
                  </a:cubicBezTo>
                  <a:cubicBezTo>
                    <a:pt x="186" y="77"/>
                    <a:pt x="184" y="76"/>
                    <a:pt x="182" y="75"/>
                  </a:cubicBezTo>
                  <a:cubicBezTo>
                    <a:pt x="178" y="75"/>
                    <a:pt x="174" y="75"/>
                    <a:pt x="171" y="77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67" y="49"/>
                    <a:pt x="167" y="49"/>
                    <a:pt x="167" y="49"/>
                  </a:cubicBezTo>
                  <a:cubicBezTo>
                    <a:pt x="172" y="43"/>
                    <a:pt x="170" y="34"/>
                    <a:pt x="164" y="30"/>
                  </a:cubicBezTo>
                  <a:cubicBezTo>
                    <a:pt x="156" y="23"/>
                    <a:pt x="156" y="23"/>
                    <a:pt x="156" y="23"/>
                  </a:cubicBezTo>
                  <a:cubicBezTo>
                    <a:pt x="150" y="19"/>
                    <a:pt x="143" y="20"/>
                    <a:pt x="138" y="24"/>
                  </a:cubicBezTo>
                  <a:cubicBezTo>
                    <a:pt x="91" y="78"/>
                    <a:pt x="91" y="78"/>
                    <a:pt x="91" y="78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5" y="15"/>
                    <a:pt x="103" y="9"/>
                    <a:pt x="98" y="5"/>
                  </a:cubicBezTo>
                  <a:cubicBezTo>
                    <a:pt x="91" y="0"/>
                    <a:pt x="82" y="2"/>
                    <a:pt x="78" y="9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8" y="53"/>
                    <a:pt x="33" y="48"/>
                    <a:pt x="2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8" y="48"/>
                    <a:pt x="2" y="54"/>
                    <a:pt x="2" y="61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76" y="215"/>
                    <a:pt x="76" y="215"/>
                    <a:pt x="76" y="215"/>
                  </a:cubicBezTo>
                  <a:cubicBezTo>
                    <a:pt x="91" y="229"/>
                    <a:pt x="91" y="229"/>
                    <a:pt x="91" y="229"/>
                  </a:cubicBezTo>
                  <a:cubicBezTo>
                    <a:pt x="201" y="174"/>
                    <a:pt x="201" y="174"/>
                    <a:pt x="201" y="174"/>
                  </a:cubicBezTo>
                  <a:cubicBezTo>
                    <a:pt x="208" y="171"/>
                    <a:pt x="211" y="164"/>
                    <a:pt x="208" y="157"/>
                  </a:cubicBezTo>
                  <a:close/>
                </a:path>
              </a:pathLst>
            </a:custGeom>
            <a:solidFill>
              <a:srgbClr val="6D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1"/>
            <p:cNvSpPr/>
            <p:nvPr/>
          </p:nvSpPr>
          <p:spPr bwMode="auto">
            <a:xfrm>
              <a:off x="1785938" y="4264025"/>
              <a:ext cx="631825" cy="485775"/>
            </a:xfrm>
            <a:custGeom>
              <a:avLst/>
              <a:gdLst>
                <a:gd name="T0" fmla="*/ 79 w 271"/>
                <a:gd name="T1" fmla="*/ 0 h 209"/>
                <a:gd name="T2" fmla="*/ 19 w 271"/>
                <a:gd name="T3" fmla="*/ 97 h 209"/>
                <a:gd name="T4" fmla="*/ 135 w 271"/>
                <a:gd name="T5" fmla="*/ 205 h 209"/>
                <a:gd name="T6" fmla="*/ 188 w 271"/>
                <a:gd name="T7" fmla="*/ 141 h 209"/>
                <a:gd name="T8" fmla="*/ 215 w 271"/>
                <a:gd name="T9" fmla="*/ 181 h 209"/>
                <a:gd name="T10" fmla="*/ 231 w 271"/>
                <a:gd name="T11" fmla="*/ 115 h 209"/>
                <a:gd name="T12" fmla="*/ 79 w 271"/>
                <a:gd name="T13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1" h="209">
                  <a:moveTo>
                    <a:pt x="79" y="0"/>
                  </a:moveTo>
                  <a:cubicBezTo>
                    <a:pt x="79" y="0"/>
                    <a:pt x="0" y="61"/>
                    <a:pt x="19" y="97"/>
                  </a:cubicBezTo>
                  <a:cubicBezTo>
                    <a:pt x="39" y="132"/>
                    <a:pt x="75" y="195"/>
                    <a:pt x="135" y="205"/>
                  </a:cubicBezTo>
                  <a:cubicBezTo>
                    <a:pt x="160" y="209"/>
                    <a:pt x="188" y="141"/>
                    <a:pt x="188" y="141"/>
                  </a:cubicBezTo>
                  <a:cubicBezTo>
                    <a:pt x="188" y="141"/>
                    <a:pt x="196" y="168"/>
                    <a:pt x="215" y="181"/>
                  </a:cubicBezTo>
                  <a:cubicBezTo>
                    <a:pt x="233" y="194"/>
                    <a:pt x="271" y="175"/>
                    <a:pt x="231" y="115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rgbClr val="6D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2"/>
            <p:cNvSpPr/>
            <p:nvPr/>
          </p:nvSpPr>
          <p:spPr bwMode="auto">
            <a:xfrm>
              <a:off x="2652713" y="3751263"/>
              <a:ext cx="506413" cy="647700"/>
            </a:xfrm>
            <a:custGeom>
              <a:avLst/>
              <a:gdLst>
                <a:gd name="T0" fmla="*/ 22 w 319"/>
                <a:gd name="T1" fmla="*/ 408 h 408"/>
                <a:gd name="T2" fmla="*/ 0 w 319"/>
                <a:gd name="T3" fmla="*/ 390 h 408"/>
                <a:gd name="T4" fmla="*/ 295 w 319"/>
                <a:gd name="T5" fmla="*/ 0 h 408"/>
                <a:gd name="T6" fmla="*/ 319 w 319"/>
                <a:gd name="T7" fmla="*/ 17 h 408"/>
                <a:gd name="T8" fmla="*/ 22 w 319"/>
                <a:gd name="T9" fmla="*/ 408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" h="408">
                  <a:moveTo>
                    <a:pt x="22" y="408"/>
                  </a:moveTo>
                  <a:lnTo>
                    <a:pt x="0" y="390"/>
                  </a:lnTo>
                  <a:lnTo>
                    <a:pt x="295" y="0"/>
                  </a:lnTo>
                  <a:lnTo>
                    <a:pt x="319" y="17"/>
                  </a:lnTo>
                  <a:lnTo>
                    <a:pt x="22" y="408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3"/>
            <p:cNvSpPr/>
            <p:nvPr/>
          </p:nvSpPr>
          <p:spPr bwMode="auto">
            <a:xfrm>
              <a:off x="2881313" y="4075113"/>
              <a:ext cx="820738" cy="633413"/>
            </a:xfrm>
            <a:custGeom>
              <a:avLst/>
              <a:gdLst>
                <a:gd name="T0" fmla="*/ 502 w 517"/>
                <a:gd name="T1" fmla="*/ 399 h 399"/>
                <a:gd name="T2" fmla="*/ 0 w 517"/>
                <a:gd name="T3" fmla="*/ 19 h 399"/>
                <a:gd name="T4" fmla="*/ 15 w 517"/>
                <a:gd name="T5" fmla="*/ 0 h 399"/>
                <a:gd name="T6" fmla="*/ 517 w 517"/>
                <a:gd name="T7" fmla="*/ 380 h 399"/>
                <a:gd name="T8" fmla="*/ 502 w 517"/>
                <a:gd name="T9" fmla="*/ 399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7" h="399">
                  <a:moveTo>
                    <a:pt x="502" y="399"/>
                  </a:moveTo>
                  <a:lnTo>
                    <a:pt x="0" y="19"/>
                  </a:lnTo>
                  <a:lnTo>
                    <a:pt x="15" y="0"/>
                  </a:lnTo>
                  <a:lnTo>
                    <a:pt x="517" y="380"/>
                  </a:lnTo>
                  <a:lnTo>
                    <a:pt x="502" y="399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4"/>
            <p:cNvSpPr/>
            <p:nvPr/>
          </p:nvSpPr>
          <p:spPr bwMode="auto">
            <a:xfrm>
              <a:off x="2973388" y="4305300"/>
              <a:ext cx="266700" cy="338138"/>
            </a:xfrm>
            <a:custGeom>
              <a:avLst/>
              <a:gdLst>
                <a:gd name="T0" fmla="*/ 17 w 168"/>
                <a:gd name="T1" fmla="*/ 213 h 213"/>
                <a:gd name="T2" fmla="*/ 0 w 168"/>
                <a:gd name="T3" fmla="*/ 200 h 213"/>
                <a:gd name="T4" fmla="*/ 151 w 168"/>
                <a:gd name="T5" fmla="*/ 0 h 213"/>
                <a:gd name="T6" fmla="*/ 168 w 168"/>
                <a:gd name="T7" fmla="*/ 15 h 213"/>
                <a:gd name="T8" fmla="*/ 17 w 168"/>
                <a:gd name="T9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213">
                  <a:moveTo>
                    <a:pt x="17" y="213"/>
                  </a:moveTo>
                  <a:lnTo>
                    <a:pt x="0" y="200"/>
                  </a:lnTo>
                  <a:lnTo>
                    <a:pt x="151" y="0"/>
                  </a:lnTo>
                  <a:lnTo>
                    <a:pt x="168" y="15"/>
                  </a:lnTo>
                  <a:lnTo>
                    <a:pt x="17" y="213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5"/>
            <p:cNvSpPr/>
            <p:nvPr/>
          </p:nvSpPr>
          <p:spPr bwMode="auto">
            <a:xfrm>
              <a:off x="3487738" y="4084638"/>
              <a:ext cx="171450" cy="171450"/>
            </a:xfrm>
            <a:custGeom>
              <a:avLst/>
              <a:gdLst>
                <a:gd name="T0" fmla="*/ 62 w 108"/>
                <a:gd name="T1" fmla="*/ 108 h 108"/>
                <a:gd name="T2" fmla="*/ 0 w 108"/>
                <a:gd name="T3" fmla="*/ 61 h 108"/>
                <a:gd name="T4" fmla="*/ 47 w 108"/>
                <a:gd name="T5" fmla="*/ 0 h 108"/>
                <a:gd name="T6" fmla="*/ 108 w 108"/>
                <a:gd name="T7" fmla="*/ 47 h 108"/>
                <a:gd name="T8" fmla="*/ 62 w 108"/>
                <a:gd name="T9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8">
                  <a:moveTo>
                    <a:pt x="62" y="108"/>
                  </a:moveTo>
                  <a:lnTo>
                    <a:pt x="0" y="61"/>
                  </a:lnTo>
                  <a:lnTo>
                    <a:pt x="47" y="0"/>
                  </a:lnTo>
                  <a:lnTo>
                    <a:pt x="108" y="47"/>
                  </a:lnTo>
                  <a:lnTo>
                    <a:pt x="62" y="108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46"/>
            <p:cNvSpPr/>
            <p:nvPr/>
          </p:nvSpPr>
          <p:spPr bwMode="auto">
            <a:xfrm>
              <a:off x="3562350" y="4216400"/>
              <a:ext cx="274638" cy="307975"/>
            </a:xfrm>
            <a:custGeom>
              <a:avLst/>
              <a:gdLst>
                <a:gd name="T0" fmla="*/ 61 w 173"/>
                <a:gd name="T1" fmla="*/ 194 h 194"/>
                <a:gd name="T2" fmla="*/ 0 w 173"/>
                <a:gd name="T3" fmla="*/ 147 h 194"/>
                <a:gd name="T4" fmla="*/ 111 w 173"/>
                <a:gd name="T5" fmla="*/ 0 h 194"/>
                <a:gd name="T6" fmla="*/ 173 w 173"/>
                <a:gd name="T7" fmla="*/ 47 h 194"/>
                <a:gd name="T8" fmla="*/ 61 w 173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94">
                  <a:moveTo>
                    <a:pt x="61" y="194"/>
                  </a:moveTo>
                  <a:lnTo>
                    <a:pt x="0" y="147"/>
                  </a:lnTo>
                  <a:lnTo>
                    <a:pt x="111" y="0"/>
                  </a:lnTo>
                  <a:lnTo>
                    <a:pt x="173" y="47"/>
                  </a:lnTo>
                  <a:lnTo>
                    <a:pt x="61" y="194"/>
                  </a:lnTo>
                  <a:close/>
                </a:path>
              </a:pathLst>
            </a:custGeom>
            <a:solidFill>
              <a:srgbClr val="EC0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47"/>
            <p:cNvSpPr/>
            <p:nvPr/>
          </p:nvSpPr>
          <p:spPr bwMode="auto">
            <a:xfrm>
              <a:off x="3387725" y="4219575"/>
              <a:ext cx="171450" cy="171450"/>
            </a:xfrm>
            <a:custGeom>
              <a:avLst/>
              <a:gdLst>
                <a:gd name="T0" fmla="*/ 61 w 108"/>
                <a:gd name="T1" fmla="*/ 108 h 108"/>
                <a:gd name="T2" fmla="*/ 0 w 108"/>
                <a:gd name="T3" fmla="*/ 61 h 108"/>
                <a:gd name="T4" fmla="*/ 47 w 108"/>
                <a:gd name="T5" fmla="*/ 0 h 108"/>
                <a:gd name="T6" fmla="*/ 108 w 108"/>
                <a:gd name="T7" fmla="*/ 47 h 108"/>
                <a:gd name="T8" fmla="*/ 61 w 108"/>
                <a:gd name="T9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8">
                  <a:moveTo>
                    <a:pt x="61" y="108"/>
                  </a:moveTo>
                  <a:lnTo>
                    <a:pt x="0" y="61"/>
                  </a:lnTo>
                  <a:lnTo>
                    <a:pt x="47" y="0"/>
                  </a:lnTo>
                  <a:lnTo>
                    <a:pt x="108" y="47"/>
                  </a:lnTo>
                  <a:lnTo>
                    <a:pt x="61" y="108"/>
                  </a:ln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48"/>
            <p:cNvSpPr/>
            <p:nvPr/>
          </p:nvSpPr>
          <p:spPr bwMode="auto">
            <a:xfrm>
              <a:off x="3163888" y="3878263"/>
              <a:ext cx="312738" cy="303213"/>
            </a:xfrm>
            <a:custGeom>
              <a:avLst/>
              <a:gdLst>
                <a:gd name="T0" fmla="*/ 74 w 134"/>
                <a:gd name="T1" fmla="*/ 126 h 130"/>
                <a:gd name="T2" fmla="*/ 7 w 134"/>
                <a:gd name="T3" fmla="*/ 75 h 130"/>
                <a:gd name="T4" fmla="*/ 5 w 134"/>
                <a:gd name="T5" fmla="*/ 57 h 130"/>
                <a:gd name="T6" fmla="*/ 42 w 134"/>
                <a:gd name="T7" fmla="*/ 7 h 130"/>
                <a:gd name="T8" fmla="*/ 61 w 134"/>
                <a:gd name="T9" fmla="*/ 5 h 130"/>
                <a:gd name="T10" fmla="*/ 127 w 134"/>
                <a:gd name="T11" fmla="*/ 55 h 130"/>
                <a:gd name="T12" fmla="*/ 130 w 134"/>
                <a:gd name="T13" fmla="*/ 74 h 130"/>
                <a:gd name="T14" fmla="*/ 92 w 134"/>
                <a:gd name="T15" fmla="*/ 123 h 130"/>
                <a:gd name="T16" fmla="*/ 74 w 134"/>
                <a:gd name="T17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0">
                  <a:moveTo>
                    <a:pt x="74" y="126"/>
                  </a:moveTo>
                  <a:cubicBezTo>
                    <a:pt x="7" y="75"/>
                    <a:pt x="7" y="75"/>
                    <a:pt x="7" y="75"/>
                  </a:cubicBezTo>
                  <a:cubicBezTo>
                    <a:pt x="1" y="71"/>
                    <a:pt x="0" y="62"/>
                    <a:pt x="5" y="5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7" y="1"/>
                    <a:pt x="55" y="0"/>
                    <a:pt x="61" y="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33" y="59"/>
                    <a:pt x="134" y="68"/>
                    <a:pt x="130" y="74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8" y="129"/>
                    <a:pt x="80" y="130"/>
                    <a:pt x="74" y="126"/>
                  </a:cubicBezTo>
                  <a:close/>
                </a:path>
              </a:pathLst>
            </a:custGeom>
            <a:solidFill>
              <a:srgbClr val="EC0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49"/>
            <p:cNvSpPr/>
            <p:nvPr/>
          </p:nvSpPr>
          <p:spPr bwMode="auto">
            <a:xfrm>
              <a:off x="1854200" y="5573713"/>
              <a:ext cx="831850" cy="995363"/>
            </a:xfrm>
            <a:custGeom>
              <a:avLst/>
              <a:gdLst>
                <a:gd name="T0" fmla="*/ 77 w 357"/>
                <a:gd name="T1" fmla="*/ 135 h 427"/>
                <a:gd name="T2" fmla="*/ 0 w 357"/>
                <a:gd name="T3" fmla="*/ 257 h 427"/>
                <a:gd name="T4" fmla="*/ 259 w 357"/>
                <a:gd name="T5" fmla="*/ 427 h 427"/>
                <a:gd name="T6" fmla="*/ 216 w 357"/>
                <a:gd name="T7" fmla="*/ 227 h 427"/>
                <a:gd name="T8" fmla="*/ 210 w 357"/>
                <a:gd name="T9" fmla="*/ 221 h 427"/>
                <a:gd name="T10" fmla="*/ 315 w 357"/>
                <a:gd name="T11" fmla="*/ 135 h 427"/>
                <a:gd name="T12" fmla="*/ 123 w 357"/>
                <a:gd name="T13" fmla="*/ 0 h 427"/>
                <a:gd name="T14" fmla="*/ 77 w 357"/>
                <a:gd name="T15" fmla="*/ 134 h 427"/>
                <a:gd name="T16" fmla="*/ 77 w 357"/>
                <a:gd name="T17" fmla="*/ 13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427">
                  <a:moveTo>
                    <a:pt x="77" y="135"/>
                  </a:moveTo>
                  <a:cubicBezTo>
                    <a:pt x="0" y="257"/>
                    <a:pt x="0" y="257"/>
                    <a:pt x="0" y="257"/>
                  </a:cubicBezTo>
                  <a:cubicBezTo>
                    <a:pt x="259" y="427"/>
                    <a:pt x="259" y="427"/>
                    <a:pt x="259" y="427"/>
                  </a:cubicBezTo>
                  <a:cubicBezTo>
                    <a:pt x="259" y="427"/>
                    <a:pt x="357" y="338"/>
                    <a:pt x="216" y="227"/>
                  </a:cubicBezTo>
                  <a:cubicBezTo>
                    <a:pt x="214" y="225"/>
                    <a:pt x="212" y="223"/>
                    <a:pt x="210" y="221"/>
                  </a:cubicBezTo>
                  <a:cubicBezTo>
                    <a:pt x="244" y="196"/>
                    <a:pt x="266" y="177"/>
                    <a:pt x="315" y="135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98" y="70"/>
                    <a:pt x="87" y="103"/>
                    <a:pt x="77" y="134"/>
                  </a:cubicBezTo>
                  <a:lnTo>
                    <a:pt x="77" y="135"/>
                  </a:ln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/>
          <p:nvPr/>
        </p:nvSpPr>
        <p:spPr>
          <a:xfrm flipH="1">
            <a:off x="3811252" y="1903281"/>
            <a:ext cx="4374987" cy="139576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下次再见</a:t>
            </a:r>
          </a:p>
        </p:txBody>
      </p:sp>
      <p:sp>
        <p:nvSpPr>
          <p:cNvPr id="7" name="Rectangle 7"/>
          <p:cNvSpPr/>
          <p:nvPr/>
        </p:nvSpPr>
        <p:spPr>
          <a:xfrm flipH="1">
            <a:off x="1794715" y="3339389"/>
            <a:ext cx="8602569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600" b="1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</a:rPr>
              <a:t>赶快通过小测验解锁游戏，送小外星人回家吧！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52450" y="772160"/>
            <a:ext cx="11040110" cy="5340985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A_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18" y="551801"/>
            <a:ext cx="7801336" cy="4760990"/>
          </a:xfrm>
          <a:prstGeom prst="rect">
            <a:avLst/>
          </a:prstGeom>
        </p:spPr>
      </p:pic>
      <p:pic>
        <p:nvPicPr>
          <p:cNvPr id="2" name="图片 1" descr="C:\Users\Administrator\Desktop\4f6393d72f11fd7ccbb932a24962b0e4.png4f6393d72f11fd7ccbb932a24962b0e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829906" y="2005330"/>
            <a:ext cx="4851400" cy="4852670"/>
          </a:xfrm>
          <a:prstGeom prst="rect">
            <a:avLst/>
          </a:prstGeom>
        </p:spPr>
      </p:pic>
      <p:pic>
        <p:nvPicPr>
          <p:cNvPr id="23" name="图片 22" descr="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" flipH="1">
            <a:off x="1249526" y="4305554"/>
            <a:ext cx="1943100" cy="17430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833990" y="1716043"/>
            <a:ext cx="4457447" cy="222176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在</a:t>
            </a:r>
            <a:r>
              <a:rPr lang="en-US" altLang="zh-CN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Python 中</a:t>
            </a:r>
            <a:r>
              <a:rPr lang="zh-CN" altLang="en-US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，循环</a:t>
            </a:r>
            <a:r>
              <a:rPr lang="en-US" altLang="zh-CN" sz="2400" dirty="0" err="1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语句用于循环</a:t>
            </a:r>
            <a:r>
              <a:rPr lang="zh-CN" altLang="en-US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地</a:t>
            </a:r>
            <a:r>
              <a:rPr lang="en-US" altLang="zh-CN" sz="2400" dirty="0" err="1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执行程序</a:t>
            </a:r>
            <a:r>
              <a:rPr lang="en-US" altLang="zh-CN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——</a:t>
            </a:r>
            <a:r>
              <a:rPr lang="en-US" altLang="zh-CN" sz="2400" dirty="0" err="1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即在</a:t>
            </a:r>
            <a:r>
              <a:rPr lang="zh-CN" altLang="en-US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满足</a:t>
            </a:r>
            <a:r>
              <a:rPr lang="en-US" altLang="zh-CN" sz="2400" dirty="0" err="1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某条件</a:t>
            </a:r>
            <a:r>
              <a:rPr lang="zh-CN" altLang="en-US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的情况</a:t>
            </a:r>
            <a:r>
              <a:rPr lang="en-US" altLang="zh-CN" sz="2400" dirty="0" err="1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下，循环执行某段程序</a:t>
            </a:r>
            <a:r>
              <a:rPr lang="en-US" altLang="zh-CN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，</a:t>
            </a:r>
            <a:r>
              <a:rPr lang="zh-CN" altLang="en-US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来</a:t>
            </a:r>
            <a:r>
              <a:rPr lang="en-US" altLang="zh-CN" sz="2400" dirty="0" err="1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处理重复的相同任务</a:t>
            </a:r>
            <a:r>
              <a:rPr lang="en-US" altLang="zh-CN" sz="2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52450" y="772160"/>
            <a:ext cx="11040110" cy="5340985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C:\Users\Administrator\Desktop\4f6393d72f11fd7ccbb932a24962b0e4.png4f6393d72f11fd7ccbb932a24962b0e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829906" y="2005330"/>
            <a:ext cx="4851400" cy="4852670"/>
          </a:xfrm>
          <a:prstGeom prst="rect">
            <a:avLst/>
          </a:prstGeom>
        </p:spPr>
      </p:pic>
      <p:pic>
        <p:nvPicPr>
          <p:cNvPr id="23" name="图片 22" descr="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" flipH="1">
            <a:off x="1249526" y="4305554"/>
            <a:ext cx="1943100" cy="1743075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14815887-7640-4BF2-9078-B0499D261049}"/>
              </a:ext>
            </a:extLst>
          </p:cNvPr>
          <p:cNvGrpSpPr/>
          <p:nvPr/>
        </p:nvGrpSpPr>
        <p:grpSpPr>
          <a:xfrm>
            <a:off x="1452309" y="1304140"/>
            <a:ext cx="5064564" cy="4296996"/>
            <a:chOff x="6082182" y="1440250"/>
            <a:chExt cx="5064564" cy="4296996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9846AF5-5168-45F3-8A81-03050177A4CC}"/>
                </a:ext>
              </a:extLst>
            </p:cNvPr>
            <p:cNvSpPr txBox="1"/>
            <p:nvPr/>
          </p:nvSpPr>
          <p:spPr>
            <a:xfrm>
              <a:off x="6082182" y="144025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循环语句</a:t>
              </a:r>
            </a:p>
          </p:txBody>
        </p:sp>
        <p:sp>
          <p:nvSpPr>
            <p:cNvPr id="9" name="流程图: 决策 8">
              <a:extLst>
                <a:ext uri="{FF2B5EF4-FFF2-40B4-BE49-F238E27FC236}">
                  <a16:creationId xmlns:a16="http://schemas.microsoft.com/office/drawing/2014/main" id="{FE99C5F5-B7C5-4FF1-AC2E-2664E04C8B9C}"/>
                </a:ext>
              </a:extLst>
            </p:cNvPr>
            <p:cNvSpPr/>
            <p:nvPr/>
          </p:nvSpPr>
          <p:spPr>
            <a:xfrm>
              <a:off x="7703139" y="3018670"/>
              <a:ext cx="1669357" cy="846306"/>
            </a:xfrm>
            <a:prstGeom prst="flowChartDecisi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88C81F8-C482-4FBC-95EE-383CCEA9F3D4}"/>
                </a:ext>
              </a:extLst>
            </p:cNvPr>
            <p:cNvSpPr txBox="1"/>
            <p:nvPr/>
          </p:nvSpPr>
          <p:spPr>
            <a:xfrm>
              <a:off x="8086411" y="3180213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条件</a:t>
              </a:r>
            </a:p>
          </p:txBody>
        </p:sp>
        <p:sp>
          <p:nvSpPr>
            <p:cNvPr id="11" name="箭头: 虚尾 10">
              <a:extLst>
                <a:ext uri="{FF2B5EF4-FFF2-40B4-BE49-F238E27FC236}">
                  <a16:creationId xmlns:a16="http://schemas.microsoft.com/office/drawing/2014/main" id="{F51D889E-C8C6-4F26-8038-86A55DCED22F}"/>
                </a:ext>
              </a:extLst>
            </p:cNvPr>
            <p:cNvSpPr/>
            <p:nvPr/>
          </p:nvSpPr>
          <p:spPr>
            <a:xfrm rot="5400000">
              <a:off x="7956430" y="4330914"/>
              <a:ext cx="1167372" cy="286333"/>
            </a:xfrm>
            <a:prstGeom prst="stripedRightArrow">
              <a:avLst>
                <a:gd name="adj1" fmla="val 58041"/>
                <a:gd name="adj2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5564CDD-577E-4A20-B5D2-EBCAF651E569}"/>
                </a:ext>
              </a:extLst>
            </p:cNvPr>
            <p:cNvSpPr txBox="1"/>
            <p:nvPr/>
          </p:nvSpPr>
          <p:spPr>
            <a:xfrm>
              <a:off x="9928793" y="3181752"/>
              <a:ext cx="1217953" cy="52322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语句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FE1DB7EC-0A5E-4981-923D-8A5489379046}"/>
                </a:ext>
              </a:extLst>
            </p:cNvPr>
            <p:cNvSpPr txBox="1"/>
            <p:nvPr/>
          </p:nvSpPr>
          <p:spPr>
            <a:xfrm>
              <a:off x="8683283" y="406893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不满足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A9C6F726-F609-4CE6-8308-6C06A0061F57}"/>
                </a:ext>
              </a:extLst>
            </p:cNvPr>
            <p:cNvSpPr txBox="1"/>
            <p:nvPr/>
          </p:nvSpPr>
          <p:spPr>
            <a:xfrm>
              <a:off x="8096889" y="5214026"/>
              <a:ext cx="9060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……</a:t>
              </a:r>
              <a:endParaRPr lang="zh-CN" altLang="en-US" sz="28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5" name="箭头: 虚尾 14">
              <a:extLst>
                <a:ext uri="{FF2B5EF4-FFF2-40B4-BE49-F238E27FC236}">
                  <a16:creationId xmlns:a16="http://schemas.microsoft.com/office/drawing/2014/main" id="{62BBF521-BCD7-4C06-BBB6-09336EEFA67B}"/>
                </a:ext>
              </a:extLst>
            </p:cNvPr>
            <p:cNvSpPr/>
            <p:nvPr/>
          </p:nvSpPr>
          <p:spPr>
            <a:xfrm>
              <a:off x="9279014" y="3298656"/>
              <a:ext cx="674028" cy="286333"/>
            </a:xfrm>
            <a:prstGeom prst="striped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54D4B8A-12DD-491C-BA27-9EDE0E2D9600}"/>
                </a:ext>
              </a:extLst>
            </p:cNvPr>
            <p:cNvSpPr txBox="1"/>
            <p:nvPr/>
          </p:nvSpPr>
          <p:spPr>
            <a:xfrm>
              <a:off x="9196705" y="2913435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满足</a:t>
              </a:r>
            </a:p>
          </p:txBody>
        </p:sp>
        <p:sp>
          <p:nvSpPr>
            <p:cNvPr id="17" name="箭头: 虚尾 16">
              <a:extLst>
                <a:ext uri="{FF2B5EF4-FFF2-40B4-BE49-F238E27FC236}">
                  <a16:creationId xmlns:a16="http://schemas.microsoft.com/office/drawing/2014/main" id="{CFC256E7-C372-4C36-95D4-6673E7EB0468}"/>
                </a:ext>
              </a:extLst>
            </p:cNvPr>
            <p:cNvSpPr/>
            <p:nvPr/>
          </p:nvSpPr>
          <p:spPr>
            <a:xfrm rot="5400000">
              <a:off x="8060351" y="2383031"/>
              <a:ext cx="957227" cy="288634"/>
            </a:xfrm>
            <a:prstGeom prst="striped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箭头: 直角上 17">
              <a:extLst>
                <a:ext uri="{FF2B5EF4-FFF2-40B4-BE49-F238E27FC236}">
                  <a16:creationId xmlns:a16="http://schemas.microsoft.com/office/drawing/2014/main" id="{9573DCC4-DE94-4850-88DB-22159186DC75}"/>
                </a:ext>
              </a:extLst>
            </p:cNvPr>
            <p:cNvSpPr/>
            <p:nvPr/>
          </p:nvSpPr>
          <p:spPr>
            <a:xfrm rot="5400000" flipH="1" flipV="1">
              <a:off x="9293506" y="1830320"/>
              <a:ext cx="660106" cy="1980029"/>
            </a:xfrm>
            <a:prstGeom prst="bentUpArrow">
              <a:avLst>
                <a:gd name="adj1" fmla="val 25000"/>
                <a:gd name="adj2" fmla="val 28861"/>
                <a:gd name="adj3" fmla="val 250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2748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/>
          <p:cNvSpPr txBox="1"/>
          <p:nvPr/>
        </p:nvSpPr>
        <p:spPr>
          <a:xfrm>
            <a:off x="916005" y="3843147"/>
            <a:ext cx="4492611" cy="84539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44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</a:rPr>
              <a:t>“其实我有点复杂”</a:t>
            </a:r>
            <a:endParaRPr lang="en-US" sz="4400" dirty="0">
              <a:solidFill>
                <a:schemeClr val="bg1"/>
              </a:solidFill>
              <a:latin typeface="叶根友魅童" panose="03000509000000000000" pitchFamily="65" charset="-122"/>
              <a:ea typeface="叶根友魅童" panose="03000509000000000000" pitchFamily="65" charset="-122"/>
            </a:endParaRPr>
          </a:p>
        </p:txBody>
      </p:sp>
      <p:sp>
        <p:nvSpPr>
          <p:cNvPr id="5" name="Text Placeholder 1"/>
          <p:cNvSpPr txBox="1"/>
          <p:nvPr/>
        </p:nvSpPr>
        <p:spPr>
          <a:xfrm>
            <a:off x="1355325" y="2726690"/>
            <a:ext cx="3613973" cy="92879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</a:rPr>
              <a:t>循环语句</a:t>
            </a:r>
            <a:endParaRPr lang="en-US" sz="7200" dirty="0">
              <a:solidFill>
                <a:schemeClr val="bg1"/>
              </a:solidFill>
              <a:latin typeface="叶根友魅童" panose="03000509000000000000" pitchFamily="65" charset="-122"/>
              <a:ea typeface="叶根友魅童" panose="03000509000000000000" pitchFamily="65" charset="-122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8162290" y="1450913"/>
            <a:ext cx="2521143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for</a:t>
            </a:r>
            <a:r>
              <a:rPr lang="zh-CN" altLang="en-US" sz="3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循环语句</a:t>
            </a:r>
          </a:p>
        </p:txBody>
      </p:sp>
      <p:sp>
        <p:nvSpPr>
          <p:cNvPr id="15" name="TextBox 4"/>
          <p:cNvSpPr txBox="1"/>
          <p:nvPr/>
        </p:nvSpPr>
        <p:spPr>
          <a:xfrm>
            <a:off x="8162290" y="3078078"/>
            <a:ext cx="2845234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while</a:t>
            </a:r>
            <a:r>
              <a:rPr lang="zh-CN" altLang="en-US" sz="3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循环语句</a:t>
            </a:r>
          </a:p>
        </p:txBody>
      </p:sp>
      <p:sp>
        <p:nvSpPr>
          <p:cNvPr id="13" name="TextBox 4"/>
          <p:cNvSpPr txBox="1"/>
          <p:nvPr/>
        </p:nvSpPr>
        <p:spPr>
          <a:xfrm>
            <a:off x="8162290" y="4843701"/>
            <a:ext cx="2683188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zh-CN" altLang="en-US" sz="3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循环控制语句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222703" y="1334057"/>
            <a:ext cx="783496" cy="720000"/>
            <a:chOff x="7252626" y="1334057"/>
            <a:chExt cx="783496" cy="720000"/>
          </a:xfrm>
        </p:grpSpPr>
        <p:sp>
          <p:nvSpPr>
            <p:cNvPr id="19" name="Oval 71"/>
            <p:cNvSpPr/>
            <p:nvPr/>
          </p:nvSpPr>
          <p:spPr>
            <a:xfrm>
              <a:off x="7284374" y="1334057"/>
              <a:ext cx="720000" cy="720000"/>
            </a:xfrm>
            <a:prstGeom prst="ellipse">
              <a:avLst/>
            </a:prstGeom>
            <a:solidFill>
              <a:srgbClr val="7A4FD9"/>
            </a:solidFill>
            <a:ln w="50800">
              <a:solidFill>
                <a:srgbClr val="7A4F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2000" dirty="0">
                <a:solidFill>
                  <a:schemeClr val="bg1"/>
                </a:solidFill>
                <a:latin typeface="OCR A Extended" panose="02010509020102010303" pitchFamily="50" charset="0"/>
                <a:ea typeface="站酷文艺体" panose="02000603000000000000" pitchFamily="50" charset="-122"/>
              </a:endParaRPr>
            </a:p>
          </p:txBody>
        </p:sp>
        <p:sp>
          <p:nvSpPr>
            <p:cNvPr id="20" name="Text Placeholder 1"/>
            <p:cNvSpPr txBox="1"/>
            <p:nvPr/>
          </p:nvSpPr>
          <p:spPr>
            <a:xfrm>
              <a:off x="7252626" y="1428720"/>
              <a:ext cx="783496" cy="461666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叶根友魅童" panose="03000509000000000000" pitchFamily="65" charset="-122"/>
                  <a:ea typeface="叶根友魅童" panose="03000509000000000000" pitchFamily="65" charset="-122"/>
                </a:rPr>
                <a:t>01</a:t>
              </a:r>
              <a:endParaRPr lang="en-US" sz="3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222703" y="2995726"/>
            <a:ext cx="783496" cy="720000"/>
            <a:chOff x="7252626" y="1334057"/>
            <a:chExt cx="783496" cy="720000"/>
          </a:xfrm>
        </p:grpSpPr>
        <p:sp>
          <p:nvSpPr>
            <p:cNvPr id="22" name="Oval 71"/>
            <p:cNvSpPr/>
            <p:nvPr/>
          </p:nvSpPr>
          <p:spPr>
            <a:xfrm>
              <a:off x="7284374" y="1334057"/>
              <a:ext cx="720000" cy="720000"/>
            </a:xfrm>
            <a:prstGeom prst="ellipse">
              <a:avLst/>
            </a:prstGeom>
            <a:solidFill>
              <a:srgbClr val="7A4FD9"/>
            </a:solidFill>
            <a:ln w="50800">
              <a:solidFill>
                <a:srgbClr val="7A4F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2000" dirty="0">
                <a:solidFill>
                  <a:schemeClr val="bg1"/>
                </a:solidFill>
                <a:latin typeface="OCR A Extended" panose="02010509020102010303" pitchFamily="50" charset="0"/>
                <a:ea typeface="站酷文艺体" panose="02000603000000000000" pitchFamily="50" charset="-122"/>
              </a:endParaRPr>
            </a:p>
          </p:txBody>
        </p:sp>
        <p:sp>
          <p:nvSpPr>
            <p:cNvPr id="23" name="Text Placeholder 1"/>
            <p:cNvSpPr txBox="1"/>
            <p:nvPr/>
          </p:nvSpPr>
          <p:spPr>
            <a:xfrm>
              <a:off x="7252626" y="1428720"/>
              <a:ext cx="783496" cy="461666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叶根友魅童" panose="03000509000000000000" pitchFamily="65" charset="-122"/>
                  <a:ea typeface="叶根友魅童" panose="03000509000000000000" pitchFamily="65" charset="-122"/>
                </a:rPr>
                <a:t>02</a:t>
              </a:r>
              <a:endParaRPr lang="en-US" sz="3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222703" y="4726845"/>
            <a:ext cx="783496" cy="720000"/>
            <a:chOff x="7252626" y="1334057"/>
            <a:chExt cx="783496" cy="720000"/>
          </a:xfrm>
        </p:grpSpPr>
        <p:sp>
          <p:nvSpPr>
            <p:cNvPr id="25" name="Oval 71"/>
            <p:cNvSpPr/>
            <p:nvPr/>
          </p:nvSpPr>
          <p:spPr>
            <a:xfrm>
              <a:off x="7284374" y="1334057"/>
              <a:ext cx="720000" cy="720000"/>
            </a:xfrm>
            <a:prstGeom prst="ellipse">
              <a:avLst/>
            </a:prstGeom>
            <a:solidFill>
              <a:srgbClr val="7A4FD9"/>
            </a:solidFill>
            <a:ln w="50800">
              <a:solidFill>
                <a:srgbClr val="7A4F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zh-CN" sz="2000" dirty="0">
                <a:solidFill>
                  <a:schemeClr val="bg1"/>
                </a:solidFill>
                <a:latin typeface="OCR A Extended" panose="02010509020102010303" pitchFamily="50" charset="0"/>
                <a:ea typeface="站酷文艺体" panose="02000603000000000000" pitchFamily="50" charset="-122"/>
              </a:endParaRPr>
            </a:p>
          </p:txBody>
        </p:sp>
        <p:sp>
          <p:nvSpPr>
            <p:cNvPr id="26" name="Text Placeholder 1"/>
            <p:cNvSpPr txBox="1"/>
            <p:nvPr/>
          </p:nvSpPr>
          <p:spPr>
            <a:xfrm>
              <a:off x="7252626" y="1428720"/>
              <a:ext cx="783496" cy="461666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叶根友魅童" panose="03000509000000000000" pitchFamily="65" charset="-122"/>
                  <a:ea typeface="叶根友魅童" panose="03000509000000000000" pitchFamily="65" charset="-122"/>
                </a:rPr>
                <a:t>03</a:t>
              </a:r>
              <a:endParaRPr lang="en-US" sz="3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85579" y="2468769"/>
            <a:ext cx="50228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for</a:t>
            </a:r>
            <a:r>
              <a:rPr lang="zh-CN" altLang="en-US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循环</a:t>
            </a:r>
          </a:p>
        </p:txBody>
      </p:sp>
      <p:sp>
        <p:nvSpPr>
          <p:cNvPr id="4" name="矩形 3"/>
          <p:cNvSpPr/>
          <p:nvPr/>
        </p:nvSpPr>
        <p:spPr>
          <a:xfrm>
            <a:off x="6208305" y="2468768"/>
            <a:ext cx="1120820" cy="120032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7200" dirty="0">
                <a:solidFill>
                  <a:schemeClr val="bg1"/>
                </a:solidFill>
                <a:latin typeface="OCR A Extended" panose="02010509020102010303" pitchFamily="50" charset="0"/>
                <a:ea typeface="Roboto Black" panose="02000000000000000000" pitchFamily="2" charset="0"/>
              </a:rPr>
              <a:t>01</a:t>
            </a:r>
            <a:endParaRPr lang="zh-CN" altLang="en-US" sz="7200" dirty="0">
              <a:solidFill>
                <a:schemeClr val="bg1"/>
              </a:solidFill>
              <a:latin typeface="OCR A Extended" panose="02010509020102010303" pitchFamily="50" charset="0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C:\Users\Administrator\Desktop\a3a963b67f9f28ddde7989d83fc89e84.pnga3a963b67f9f28ddde7989d83fc89e8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686550" y="-52070"/>
            <a:ext cx="5547995" cy="69513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67765" y="3703689"/>
            <a:ext cx="3517265" cy="222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Python for循环：</a:t>
            </a:r>
          </a:p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可以遍历任何序列的项目，如一个列表或者一个字符串。</a:t>
            </a:r>
          </a:p>
        </p:txBody>
      </p:sp>
      <p:pic>
        <p:nvPicPr>
          <p:cNvPr id="9" name="图片 8" descr="C:\Users\Administrator\Desktop\2b321ec456abc6f4632adadbff9e0fae.png2b321ec456abc6f4632adadbff9e0fae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43621" y="307427"/>
            <a:ext cx="4007485" cy="4007485"/>
          </a:xfrm>
          <a:prstGeom prst="rect">
            <a:avLst/>
          </a:prstGeom>
        </p:spPr>
      </p:pic>
      <p:sp>
        <p:nvSpPr>
          <p:cNvPr id="6" name="矩形: 圆角 5"/>
          <p:cNvSpPr/>
          <p:nvPr/>
        </p:nvSpPr>
        <p:spPr>
          <a:xfrm>
            <a:off x="4145280" y="1089025"/>
            <a:ext cx="3517265" cy="2584450"/>
          </a:xfrm>
          <a:custGeom>
            <a:avLst/>
            <a:gdLst>
              <a:gd name="connsiteX0" fmla="*/ 0 w 3265714"/>
              <a:gd name="connsiteY0" fmla="*/ 498558 h 2991290"/>
              <a:gd name="connsiteX1" fmla="*/ 498558 w 3265714"/>
              <a:gd name="connsiteY1" fmla="*/ 0 h 2991290"/>
              <a:gd name="connsiteX2" fmla="*/ 1111079 w 3265714"/>
              <a:gd name="connsiteY2" fmla="*/ 0 h 2991290"/>
              <a:gd name="connsiteX3" fmla="*/ 1655543 w 3265714"/>
              <a:gd name="connsiteY3" fmla="*/ 0 h 2991290"/>
              <a:gd name="connsiteX4" fmla="*/ 2177321 w 3265714"/>
              <a:gd name="connsiteY4" fmla="*/ 0 h 2991290"/>
              <a:gd name="connsiteX5" fmla="*/ 2767156 w 3265714"/>
              <a:gd name="connsiteY5" fmla="*/ 0 h 2991290"/>
              <a:gd name="connsiteX6" fmla="*/ 3265714 w 3265714"/>
              <a:gd name="connsiteY6" fmla="*/ 498558 h 2991290"/>
              <a:gd name="connsiteX7" fmla="*/ 3265714 w 3265714"/>
              <a:gd name="connsiteY7" fmla="*/ 997102 h 2991290"/>
              <a:gd name="connsiteX8" fmla="*/ 3265714 w 3265714"/>
              <a:gd name="connsiteY8" fmla="*/ 1535528 h 2991290"/>
              <a:gd name="connsiteX9" fmla="*/ 3265714 w 3265714"/>
              <a:gd name="connsiteY9" fmla="*/ 1974247 h 2991290"/>
              <a:gd name="connsiteX10" fmla="*/ 3265714 w 3265714"/>
              <a:gd name="connsiteY10" fmla="*/ 2492732 h 2991290"/>
              <a:gd name="connsiteX11" fmla="*/ 2767156 w 3265714"/>
              <a:gd name="connsiteY11" fmla="*/ 2991290 h 2991290"/>
              <a:gd name="connsiteX12" fmla="*/ 2268064 w 3265714"/>
              <a:gd name="connsiteY12" fmla="*/ 2991290 h 2991290"/>
              <a:gd name="connsiteX13" fmla="*/ 1655543 w 3265714"/>
              <a:gd name="connsiteY13" fmla="*/ 2991290 h 2991290"/>
              <a:gd name="connsiteX14" fmla="*/ 1133765 w 3265714"/>
              <a:gd name="connsiteY14" fmla="*/ 2991290 h 2991290"/>
              <a:gd name="connsiteX15" fmla="*/ 498558 w 3265714"/>
              <a:gd name="connsiteY15" fmla="*/ 2991290 h 2991290"/>
              <a:gd name="connsiteX16" fmla="*/ 0 w 3265714"/>
              <a:gd name="connsiteY16" fmla="*/ 2492732 h 2991290"/>
              <a:gd name="connsiteX17" fmla="*/ 0 w 3265714"/>
              <a:gd name="connsiteY17" fmla="*/ 1974247 h 2991290"/>
              <a:gd name="connsiteX18" fmla="*/ 0 w 3265714"/>
              <a:gd name="connsiteY18" fmla="*/ 1515587 h 2991290"/>
              <a:gd name="connsiteX19" fmla="*/ 0 w 3265714"/>
              <a:gd name="connsiteY19" fmla="*/ 977160 h 2991290"/>
              <a:gd name="connsiteX20" fmla="*/ 0 w 3265714"/>
              <a:gd name="connsiteY20" fmla="*/ 498558 h 2991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265714" h="2991290" extrusionOk="0">
                <a:moveTo>
                  <a:pt x="0" y="498558"/>
                </a:moveTo>
                <a:cubicBezTo>
                  <a:pt x="-16144" y="213254"/>
                  <a:pt x="183387" y="14947"/>
                  <a:pt x="498558" y="0"/>
                </a:cubicBezTo>
                <a:cubicBezTo>
                  <a:pt x="726365" y="-24198"/>
                  <a:pt x="931925" y="54183"/>
                  <a:pt x="1111079" y="0"/>
                </a:cubicBezTo>
                <a:cubicBezTo>
                  <a:pt x="1290233" y="-54183"/>
                  <a:pt x="1481015" y="10266"/>
                  <a:pt x="1655543" y="0"/>
                </a:cubicBezTo>
                <a:cubicBezTo>
                  <a:pt x="1830071" y="-10266"/>
                  <a:pt x="1961906" y="19580"/>
                  <a:pt x="2177321" y="0"/>
                </a:cubicBezTo>
                <a:cubicBezTo>
                  <a:pt x="2392736" y="-19580"/>
                  <a:pt x="2486616" y="22828"/>
                  <a:pt x="2767156" y="0"/>
                </a:cubicBezTo>
                <a:cubicBezTo>
                  <a:pt x="3054800" y="-25310"/>
                  <a:pt x="3243453" y="219803"/>
                  <a:pt x="3265714" y="498558"/>
                </a:cubicBezTo>
                <a:cubicBezTo>
                  <a:pt x="3292261" y="677560"/>
                  <a:pt x="3240403" y="784575"/>
                  <a:pt x="3265714" y="997102"/>
                </a:cubicBezTo>
                <a:cubicBezTo>
                  <a:pt x="3291025" y="1209629"/>
                  <a:pt x="3265396" y="1272234"/>
                  <a:pt x="3265714" y="1535528"/>
                </a:cubicBezTo>
                <a:cubicBezTo>
                  <a:pt x="3266032" y="1798822"/>
                  <a:pt x="3247836" y="1857368"/>
                  <a:pt x="3265714" y="1974247"/>
                </a:cubicBezTo>
                <a:cubicBezTo>
                  <a:pt x="3283592" y="2091126"/>
                  <a:pt x="3245468" y="2358018"/>
                  <a:pt x="3265714" y="2492732"/>
                </a:cubicBezTo>
                <a:cubicBezTo>
                  <a:pt x="3300916" y="2820480"/>
                  <a:pt x="3043313" y="2999688"/>
                  <a:pt x="2767156" y="2991290"/>
                </a:cubicBezTo>
                <a:cubicBezTo>
                  <a:pt x="2595040" y="3042349"/>
                  <a:pt x="2400937" y="2966844"/>
                  <a:pt x="2268064" y="2991290"/>
                </a:cubicBezTo>
                <a:cubicBezTo>
                  <a:pt x="2135191" y="3015736"/>
                  <a:pt x="1807389" y="2921544"/>
                  <a:pt x="1655543" y="2991290"/>
                </a:cubicBezTo>
                <a:cubicBezTo>
                  <a:pt x="1503697" y="3061036"/>
                  <a:pt x="1379102" y="2954023"/>
                  <a:pt x="1133765" y="2991290"/>
                </a:cubicBezTo>
                <a:cubicBezTo>
                  <a:pt x="888428" y="3028557"/>
                  <a:pt x="743792" y="2949586"/>
                  <a:pt x="498558" y="2991290"/>
                </a:cubicBezTo>
                <a:cubicBezTo>
                  <a:pt x="214910" y="2974366"/>
                  <a:pt x="4755" y="2703755"/>
                  <a:pt x="0" y="2492732"/>
                </a:cubicBezTo>
                <a:cubicBezTo>
                  <a:pt x="-35219" y="2298802"/>
                  <a:pt x="7021" y="2214516"/>
                  <a:pt x="0" y="1974247"/>
                </a:cubicBezTo>
                <a:cubicBezTo>
                  <a:pt x="-7021" y="1733979"/>
                  <a:pt x="1111" y="1728830"/>
                  <a:pt x="0" y="1515587"/>
                </a:cubicBezTo>
                <a:cubicBezTo>
                  <a:pt x="-1111" y="1302344"/>
                  <a:pt x="45174" y="1207463"/>
                  <a:pt x="0" y="977160"/>
                </a:cubicBezTo>
                <a:cubicBezTo>
                  <a:pt x="-45174" y="746857"/>
                  <a:pt x="32359" y="632811"/>
                  <a:pt x="0" y="498558"/>
                </a:cubicBezTo>
                <a:close/>
              </a:path>
            </a:pathLst>
          </a:custGeom>
          <a:noFill/>
          <a:ln w="28575">
            <a:solidFill>
              <a:srgbClr val="853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222686" y="1361504"/>
            <a:ext cx="3517265" cy="1667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for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循环基本形式：</a:t>
            </a:r>
            <a:endParaRPr lang="zh-CN" altLang="en-US" sz="2400" dirty="0">
              <a:solidFill>
                <a:srgbClr val="DEC6C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for 变量 in 序列: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循环执行的语句</a:t>
            </a:r>
          </a:p>
        </p:txBody>
      </p:sp>
      <p:sp>
        <p:nvSpPr>
          <p:cNvPr id="8" name="矩形: 圆角 5"/>
          <p:cNvSpPr/>
          <p:nvPr/>
        </p:nvSpPr>
        <p:spPr>
          <a:xfrm>
            <a:off x="924560" y="3599815"/>
            <a:ext cx="3760470" cy="2409190"/>
          </a:xfrm>
          <a:custGeom>
            <a:avLst/>
            <a:gdLst>
              <a:gd name="connsiteX0" fmla="*/ 0 w 3265714"/>
              <a:gd name="connsiteY0" fmla="*/ 498558 h 2991290"/>
              <a:gd name="connsiteX1" fmla="*/ 498558 w 3265714"/>
              <a:gd name="connsiteY1" fmla="*/ 0 h 2991290"/>
              <a:gd name="connsiteX2" fmla="*/ 1111079 w 3265714"/>
              <a:gd name="connsiteY2" fmla="*/ 0 h 2991290"/>
              <a:gd name="connsiteX3" fmla="*/ 1655543 w 3265714"/>
              <a:gd name="connsiteY3" fmla="*/ 0 h 2991290"/>
              <a:gd name="connsiteX4" fmla="*/ 2177321 w 3265714"/>
              <a:gd name="connsiteY4" fmla="*/ 0 h 2991290"/>
              <a:gd name="connsiteX5" fmla="*/ 2767156 w 3265714"/>
              <a:gd name="connsiteY5" fmla="*/ 0 h 2991290"/>
              <a:gd name="connsiteX6" fmla="*/ 3265714 w 3265714"/>
              <a:gd name="connsiteY6" fmla="*/ 498558 h 2991290"/>
              <a:gd name="connsiteX7" fmla="*/ 3265714 w 3265714"/>
              <a:gd name="connsiteY7" fmla="*/ 997102 h 2991290"/>
              <a:gd name="connsiteX8" fmla="*/ 3265714 w 3265714"/>
              <a:gd name="connsiteY8" fmla="*/ 1535528 h 2991290"/>
              <a:gd name="connsiteX9" fmla="*/ 3265714 w 3265714"/>
              <a:gd name="connsiteY9" fmla="*/ 1974247 h 2991290"/>
              <a:gd name="connsiteX10" fmla="*/ 3265714 w 3265714"/>
              <a:gd name="connsiteY10" fmla="*/ 2492732 h 2991290"/>
              <a:gd name="connsiteX11" fmla="*/ 2767156 w 3265714"/>
              <a:gd name="connsiteY11" fmla="*/ 2991290 h 2991290"/>
              <a:gd name="connsiteX12" fmla="*/ 2268064 w 3265714"/>
              <a:gd name="connsiteY12" fmla="*/ 2991290 h 2991290"/>
              <a:gd name="connsiteX13" fmla="*/ 1655543 w 3265714"/>
              <a:gd name="connsiteY13" fmla="*/ 2991290 h 2991290"/>
              <a:gd name="connsiteX14" fmla="*/ 1133765 w 3265714"/>
              <a:gd name="connsiteY14" fmla="*/ 2991290 h 2991290"/>
              <a:gd name="connsiteX15" fmla="*/ 498558 w 3265714"/>
              <a:gd name="connsiteY15" fmla="*/ 2991290 h 2991290"/>
              <a:gd name="connsiteX16" fmla="*/ 0 w 3265714"/>
              <a:gd name="connsiteY16" fmla="*/ 2492732 h 2991290"/>
              <a:gd name="connsiteX17" fmla="*/ 0 w 3265714"/>
              <a:gd name="connsiteY17" fmla="*/ 1974247 h 2991290"/>
              <a:gd name="connsiteX18" fmla="*/ 0 w 3265714"/>
              <a:gd name="connsiteY18" fmla="*/ 1515587 h 2991290"/>
              <a:gd name="connsiteX19" fmla="*/ 0 w 3265714"/>
              <a:gd name="connsiteY19" fmla="*/ 977160 h 2991290"/>
              <a:gd name="connsiteX20" fmla="*/ 0 w 3265714"/>
              <a:gd name="connsiteY20" fmla="*/ 498558 h 2991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265714" h="2991290" extrusionOk="0">
                <a:moveTo>
                  <a:pt x="0" y="498558"/>
                </a:moveTo>
                <a:cubicBezTo>
                  <a:pt x="-16144" y="213254"/>
                  <a:pt x="183387" y="14947"/>
                  <a:pt x="498558" y="0"/>
                </a:cubicBezTo>
                <a:cubicBezTo>
                  <a:pt x="726365" y="-24198"/>
                  <a:pt x="931925" y="54183"/>
                  <a:pt x="1111079" y="0"/>
                </a:cubicBezTo>
                <a:cubicBezTo>
                  <a:pt x="1290233" y="-54183"/>
                  <a:pt x="1481015" y="10266"/>
                  <a:pt x="1655543" y="0"/>
                </a:cubicBezTo>
                <a:cubicBezTo>
                  <a:pt x="1830071" y="-10266"/>
                  <a:pt x="1961906" y="19580"/>
                  <a:pt x="2177321" y="0"/>
                </a:cubicBezTo>
                <a:cubicBezTo>
                  <a:pt x="2392736" y="-19580"/>
                  <a:pt x="2486616" y="22828"/>
                  <a:pt x="2767156" y="0"/>
                </a:cubicBezTo>
                <a:cubicBezTo>
                  <a:pt x="3054800" y="-25310"/>
                  <a:pt x="3243453" y="219803"/>
                  <a:pt x="3265714" y="498558"/>
                </a:cubicBezTo>
                <a:cubicBezTo>
                  <a:pt x="3292261" y="677560"/>
                  <a:pt x="3240403" y="784575"/>
                  <a:pt x="3265714" y="997102"/>
                </a:cubicBezTo>
                <a:cubicBezTo>
                  <a:pt x="3291025" y="1209629"/>
                  <a:pt x="3265396" y="1272234"/>
                  <a:pt x="3265714" y="1535528"/>
                </a:cubicBezTo>
                <a:cubicBezTo>
                  <a:pt x="3266032" y="1798822"/>
                  <a:pt x="3247836" y="1857368"/>
                  <a:pt x="3265714" y="1974247"/>
                </a:cubicBezTo>
                <a:cubicBezTo>
                  <a:pt x="3283592" y="2091126"/>
                  <a:pt x="3245468" y="2358018"/>
                  <a:pt x="3265714" y="2492732"/>
                </a:cubicBezTo>
                <a:cubicBezTo>
                  <a:pt x="3300916" y="2820480"/>
                  <a:pt x="3043313" y="2999688"/>
                  <a:pt x="2767156" y="2991290"/>
                </a:cubicBezTo>
                <a:cubicBezTo>
                  <a:pt x="2595040" y="3042349"/>
                  <a:pt x="2400937" y="2966844"/>
                  <a:pt x="2268064" y="2991290"/>
                </a:cubicBezTo>
                <a:cubicBezTo>
                  <a:pt x="2135191" y="3015736"/>
                  <a:pt x="1807389" y="2921544"/>
                  <a:pt x="1655543" y="2991290"/>
                </a:cubicBezTo>
                <a:cubicBezTo>
                  <a:pt x="1503697" y="3061036"/>
                  <a:pt x="1379102" y="2954023"/>
                  <a:pt x="1133765" y="2991290"/>
                </a:cubicBezTo>
                <a:cubicBezTo>
                  <a:pt x="888428" y="3028557"/>
                  <a:pt x="743792" y="2949586"/>
                  <a:pt x="498558" y="2991290"/>
                </a:cubicBezTo>
                <a:cubicBezTo>
                  <a:pt x="214910" y="2974366"/>
                  <a:pt x="4755" y="2703755"/>
                  <a:pt x="0" y="2492732"/>
                </a:cubicBezTo>
                <a:cubicBezTo>
                  <a:pt x="-35219" y="2298802"/>
                  <a:pt x="7021" y="2214516"/>
                  <a:pt x="0" y="1974247"/>
                </a:cubicBezTo>
                <a:cubicBezTo>
                  <a:pt x="-7021" y="1733979"/>
                  <a:pt x="1111" y="1728830"/>
                  <a:pt x="0" y="1515587"/>
                </a:cubicBezTo>
                <a:cubicBezTo>
                  <a:pt x="-1111" y="1302344"/>
                  <a:pt x="45174" y="1207463"/>
                  <a:pt x="0" y="977160"/>
                </a:cubicBezTo>
                <a:cubicBezTo>
                  <a:pt x="-45174" y="746857"/>
                  <a:pt x="32359" y="632811"/>
                  <a:pt x="0" y="498558"/>
                </a:cubicBezTo>
                <a:close/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C:\Users\Administrator\Desktop\a3a963b67f9f28ddde7989d83fc89e84.pnga3a963b67f9f28ddde7989d83fc89e8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686550" y="-52070"/>
            <a:ext cx="5547995" cy="69513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50766" y="3660797"/>
            <a:ext cx="3258820" cy="2328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例如：</a:t>
            </a:r>
            <a:endParaRPr lang="en-US" altLang="zh-CN" sz="2000" dirty="0">
              <a:solidFill>
                <a:srgbClr val="DEC6C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sz="20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我们想要看</a:t>
            </a:r>
            <a:r>
              <a:rPr lang="en-US" altLang="zh-CN" sz="20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sun</a:t>
            </a:r>
            <a:r>
              <a:rPr lang="zh-CN" altLang="en-US" sz="20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中的每个字母，为避免重复性的</a:t>
            </a:r>
            <a:r>
              <a:rPr lang="en-US" altLang="zh-CN" sz="20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print</a:t>
            </a:r>
            <a:r>
              <a:rPr lang="zh-CN" altLang="en-US" sz="20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工作量，我们可以用</a:t>
            </a:r>
            <a:r>
              <a:rPr lang="en-US" altLang="zh-CN" sz="20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for</a:t>
            </a:r>
            <a:r>
              <a:rPr lang="zh-CN" altLang="en-US" sz="20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循环。</a:t>
            </a:r>
          </a:p>
        </p:txBody>
      </p:sp>
      <p:pic>
        <p:nvPicPr>
          <p:cNvPr id="9" name="图片 8" descr="C:\Users\Administrator\Desktop\2b321ec456abc6f4632adadbff9e0fae.png2b321ec456abc6f4632adadbff9e0fae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43621" y="307427"/>
            <a:ext cx="4007485" cy="40074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04091" y="1346229"/>
            <a:ext cx="31184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用</a:t>
            </a: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for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循环打印字母：</a:t>
            </a:r>
          </a:p>
          <a:p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for letter in '</a:t>
            </a:r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sun</a:t>
            </a:r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':    </a:t>
            </a:r>
          </a:p>
          <a:p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print</a:t>
            </a:r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letter</a:t>
            </a:r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  <a:p>
            <a:endParaRPr lang="zh-CN" altLang="en-US" sz="2400" dirty="0">
              <a:solidFill>
                <a:srgbClr val="DEC6C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或者：</a:t>
            </a:r>
            <a:endParaRPr lang="en-US" altLang="zh-CN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for </a:t>
            </a:r>
            <a:r>
              <a:rPr lang="en-US" altLang="zh-CN" sz="2400" dirty="0" err="1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i</a:t>
            </a:r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in (0, 3)</a:t>
            </a:r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:    </a:t>
            </a:r>
          </a:p>
          <a:p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print</a:t>
            </a:r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(sun[</a:t>
            </a:r>
            <a:r>
              <a:rPr lang="en-US" altLang="zh-CN" sz="2400" dirty="0" err="1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i</a:t>
            </a:r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])</a:t>
            </a:r>
            <a:endParaRPr lang="zh-CN" altLang="en-US" sz="2400" dirty="0">
              <a:solidFill>
                <a:srgbClr val="DEC6C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输出：</a:t>
            </a:r>
            <a:endParaRPr lang="zh-CN" altLang="en-US" sz="2400" dirty="0">
              <a:solidFill>
                <a:srgbClr val="DEC6C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zh-CN" altLang="en-US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s</a:t>
            </a:r>
          </a:p>
          <a:p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u</a:t>
            </a:r>
            <a:endParaRPr lang="en-US" altLang="zh-CN" sz="2400" dirty="0">
              <a:solidFill>
                <a:srgbClr val="DEC6C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400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n</a:t>
            </a:r>
            <a:endParaRPr lang="en-US" altLang="zh-CN" sz="2400" dirty="0">
              <a:solidFill>
                <a:srgbClr val="DEC6C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18490" y="3760470"/>
            <a:ext cx="3196590" cy="2192020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charset="0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4004091" y="1264285"/>
            <a:ext cx="3118485" cy="4688205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AE2B266-8E2D-4461-B318-5E5075684EEC}"/>
              </a:ext>
            </a:extLst>
          </p:cNvPr>
          <p:cNvSpPr txBox="1"/>
          <p:nvPr/>
        </p:nvSpPr>
        <p:spPr>
          <a:xfrm>
            <a:off x="6768715" y="2468768"/>
            <a:ext cx="50228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while</a:t>
            </a:r>
            <a:r>
              <a:rPr lang="zh-CN" altLang="en-US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循环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7751E1-32E9-4214-87CE-F1C00921BE06}"/>
              </a:ext>
            </a:extLst>
          </p:cNvPr>
          <p:cNvSpPr/>
          <p:nvPr/>
        </p:nvSpPr>
        <p:spPr>
          <a:xfrm>
            <a:off x="6208305" y="2468768"/>
            <a:ext cx="1120820" cy="120032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7200" dirty="0">
                <a:solidFill>
                  <a:schemeClr val="bg1"/>
                </a:solidFill>
                <a:latin typeface="OCR A Extended" panose="02010509020102010303" pitchFamily="50" charset="0"/>
                <a:ea typeface="Roboto Black" panose="02000000000000000000" pitchFamily="2" charset="0"/>
              </a:rPr>
              <a:t>02</a:t>
            </a:r>
            <a:endParaRPr lang="zh-CN" altLang="en-US" sz="7200" dirty="0">
              <a:solidFill>
                <a:schemeClr val="bg1"/>
              </a:solidFill>
              <a:latin typeface="OCR A Extended" panose="02010509020102010303" pitchFamily="50" charset="0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477617" y="933124"/>
            <a:ext cx="6761480" cy="499175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基本形式：</a:t>
            </a:r>
            <a:endParaRPr lang="en-US" altLang="zh-CN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while</a:t>
            </a:r>
            <a:r>
              <a:rPr lang="zh-CN" altLang="en-US" sz="2400" b="1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（判断条件）：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 条件满足时，执行语句</a:t>
            </a:r>
            <a:r>
              <a:rPr lang="en-US" altLang="zh-CN" sz="2400" b="1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 条件满足时，执行语句</a:t>
            </a:r>
            <a:r>
              <a:rPr lang="en-US" altLang="zh-CN" sz="2400" b="1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DEC6C2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	……</a:t>
            </a: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判断条件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：</a:t>
            </a:r>
            <a:endParaRPr lang="en-US" altLang="zh-CN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阿里巴巴普惠体 L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    </a:t>
            </a:r>
            <a:r>
              <a:rPr lang="en-US" altLang="zh-CN" sz="2400" dirty="0" err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可以是任何表达式，任何非零、或非空（null）的值均为True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，</a:t>
            </a:r>
            <a:r>
              <a:rPr lang="en-US" altLang="zh-CN" sz="2400" dirty="0" err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当判断条件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为</a:t>
            </a: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假 False 时，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不执行语句，</a:t>
            </a:r>
            <a:r>
              <a:rPr lang="en-US" altLang="zh-CN" sz="2400" dirty="0" err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循环结束</a:t>
            </a: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阿里巴巴普惠体 L" panose="00020600040101010101" pitchFamily="18" charset="-122"/>
              </a:rPr>
              <a:t>。</a:t>
            </a:r>
          </a:p>
        </p:txBody>
      </p:sp>
      <p:pic>
        <p:nvPicPr>
          <p:cNvPr id="15" name="图片 14" descr="24727280"/>
          <p:cNvPicPr>
            <a:picLocks noChangeAspect="1"/>
          </p:cNvPicPr>
          <p:nvPr/>
        </p:nvPicPr>
        <p:blipFill rotWithShape="1">
          <a:blip r:embed="rId3"/>
          <a:srcRect l="9881" t="8319" r="9639" b="13611"/>
          <a:stretch>
            <a:fillRect/>
          </a:stretch>
        </p:blipFill>
        <p:spPr>
          <a:xfrm>
            <a:off x="467701" y="1831332"/>
            <a:ext cx="3865944" cy="37501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538</Words>
  <Application>Microsoft Office PowerPoint</Application>
  <PresentationFormat>宽屏</PresentationFormat>
  <Paragraphs>130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叶根友魅童</vt:lpstr>
      <vt:lpstr>等线</vt:lpstr>
      <vt:lpstr>Arial</vt:lpstr>
      <vt:lpstr>Calibri</vt:lpstr>
      <vt:lpstr>站酷文艺体</vt:lpstr>
      <vt:lpstr>字魂36号-正文宋楷</vt:lpstr>
      <vt:lpstr>OCR A Extended</vt:lpstr>
      <vt:lpstr>楷体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Yu Silin</cp:lastModifiedBy>
  <cp:revision>35</cp:revision>
  <dcterms:created xsi:type="dcterms:W3CDTF">2020-11-24T08:17:15Z</dcterms:created>
  <dcterms:modified xsi:type="dcterms:W3CDTF">2020-12-11T13:16:49Z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2052-11.1.0.9739</vt:lpwstr>
  </property>
</Properties>
</file>

<file path=docProps/thumbnail.jpeg>
</file>